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6" r:id="rId3"/>
    <p:sldId id="448" r:id="rId4"/>
    <p:sldId id="430" r:id="rId5"/>
    <p:sldId id="454" r:id="rId6"/>
    <p:sldId id="455" r:id="rId7"/>
    <p:sldId id="456" r:id="rId8"/>
    <p:sldId id="457" r:id="rId9"/>
    <p:sldId id="459" r:id="rId10"/>
    <p:sldId id="460" r:id="rId11"/>
    <p:sldId id="461" r:id="rId12"/>
    <p:sldId id="464" r:id="rId13"/>
    <p:sldId id="462" r:id="rId14"/>
    <p:sldId id="465" r:id="rId15"/>
    <p:sldId id="452" r:id="rId16"/>
    <p:sldId id="45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8" autoAdjust="0"/>
    <p:restoredTop sz="94609" autoAdjust="0"/>
  </p:normalViewPr>
  <p:slideViewPr>
    <p:cSldViewPr snapToGrid="0">
      <p:cViewPr varScale="1">
        <p:scale>
          <a:sx n="69" d="100"/>
          <a:sy n="69" d="100"/>
        </p:scale>
        <p:origin x="14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>
              <a:latin typeface="Agency FB" panose="020B0503020202020204" pitchFamily="34" charset="0"/>
            </a:rPr>
            <a:t>SAP &amp;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dan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Dasar-Dasar </a:t>
          </a:r>
          <a:r>
            <a:rPr lang="en-US" sz="2000" b="0" dirty="0" err="1">
              <a:latin typeface="Agency FB" panose="020B0503020202020204" pitchFamily="34" charset="0"/>
            </a:rPr>
            <a:t>Algoritma</a:t>
          </a:r>
          <a:r>
            <a:rPr lang="en-US" sz="2000" b="0" dirty="0">
              <a:latin typeface="Agency FB" panose="020B0503020202020204" pitchFamily="34" charset="0"/>
            </a:rPr>
            <a:t> </a:t>
          </a:r>
          <a:r>
            <a:rPr lang="en-US" sz="2000" b="0" dirty="0" err="1">
              <a:latin typeface="Agency FB" panose="020B0503020202020204" pitchFamily="34" charset="0"/>
            </a:rPr>
            <a:t>Pemrograman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Bahasa C++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600" b="0" dirty="0" err="1">
              <a:latin typeface="Agency FB" panose="020B0503020202020204" pitchFamily="34" charset="0"/>
            </a:rPr>
            <a:t>Tipe</a:t>
          </a:r>
          <a:r>
            <a:rPr lang="en-US" sz="2600" b="0" dirty="0">
              <a:latin typeface="Agency FB" panose="020B0503020202020204" pitchFamily="34" charset="0"/>
            </a:rPr>
            <a:t> Data, </a:t>
          </a:r>
          <a:r>
            <a:rPr lang="en-US" sz="2600" b="0" dirty="0" err="1">
              <a:latin typeface="Agency FB" panose="020B0503020202020204" pitchFamily="34" charset="0"/>
            </a:rPr>
            <a:t>Variabel</a:t>
          </a:r>
          <a:r>
            <a:rPr lang="en-US" sz="2600" b="0" dirty="0">
              <a:latin typeface="Agency FB" panose="020B0503020202020204" pitchFamily="34" charset="0"/>
            </a:rPr>
            <a:t>, </a:t>
          </a:r>
          <a:r>
            <a:rPr lang="en-US" sz="2600" b="0" dirty="0" err="1">
              <a:latin typeface="Agency FB" panose="020B0503020202020204" pitchFamily="34" charset="0"/>
            </a:rPr>
            <a:t>Konstanta</a:t>
          </a:r>
          <a:r>
            <a:rPr lang="en-US" sz="2600" b="0" dirty="0">
              <a:latin typeface="Agency FB" panose="020B0503020202020204" pitchFamily="34" charset="0"/>
            </a:rPr>
            <a:t>, Operator</a:t>
          </a: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004775BB-F2BD-427A-AFB2-C988D9CD564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B3343978-718E-4C22-8EFF-28E32763EF42}" type="parTrans" cxnId="{71B76366-6D5D-407B-815D-5EC86AB5004F}">
      <dgm:prSet/>
      <dgm:spPr/>
      <dgm:t>
        <a:bodyPr/>
        <a:lstStyle/>
        <a:p>
          <a:endParaRPr lang="en-ID"/>
        </a:p>
      </dgm:t>
    </dgm:pt>
    <dgm:pt modelId="{20B4894A-6C2B-443A-9F7A-F6BD5F8481AC}" type="sibTrans" cxnId="{71B76366-6D5D-407B-815D-5EC86AB5004F}">
      <dgm:prSet/>
      <dgm:spPr/>
      <dgm:t>
        <a:bodyPr/>
        <a:lstStyle/>
        <a:p>
          <a:endParaRPr lang="en-ID"/>
        </a:p>
      </dgm:t>
    </dgm:pt>
    <dgm:pt modelId="{F88B6F3D-1CED-474C-9411-4CA1E1A294C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Prosedur</a:t>
          </a:r>
          <a:r>
            <a:rPr lang="en-US" sz="2800" b="0" dirty="0">
              <a:latin typeface="Agency FB" panose="020B0503020202020204" pitchFamily="34" charset="0"/>
            </a:rPr>
            <a:t> dan Function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DD9975-100B-4CA7-A14E-0B038F4641DC}" type="parTrans" cxnId="{3FD66CAA-CCC8-4E58-A822-593FBF41CED8}">
      <dgm:prSet/>
      <dgm:spPr/>
      <dgm:t>
        <a:bodyPr/>
        <a:lstStyle/>
        <a:p>
          <a:endParaRPr lang="en-ID"/>
        </a:p>
      </dgm:t>
    </dgm:pt>
    <dgm:pt modelId="{3063B3F8-D351-4ED3-87D3-AAB2FFECE282}" type="sibTrans" cxnId="{3FD66CAA-CCC8-4E58-A822-593FBF41CED8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01EB7823-847C-4B09-9EB6-7289C9B6DA53}" type="pres">
      <dgm:prSet presAssocID="{004775BB-F2BD-427A-AFB2-C988D9CD564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F8B33C21-C5B5-4DE7-81EA-7D0906FB8DDE}" type="pres">
      <dgm:prSet presAssocID="{20B4894A-6C2B-443A-9F7A-F6BD5F8481AC}" presName="spacer" presStyleCnt="0"/>
      <dgm:spPr/>
    </dgm:pt>
    <dgm:pt modelId="{786D173B-CE9E-4721-B7BB-75F28E9DDEA0}" type="pres">
      <dgm:prSet presAssocID="{F88B6F3D-1CED-474C-9411-4CA1E1A294C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9859E76-7393-4093-BACF-D235F86D4D25}" type="pres">
      <dgm:prSet presAssocID="{3063B3F8-D351-4ED3-87D3-AAB2FFECE282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0BC9D08-0593-40E9-A246-FB9055E15014}" type="presOf" srcId="{004775BB-F2BD-427A-AFB2-C988D9CD564C}" destId="{01EB7823-847C-4B09-9EB6-7289C9B6DA53}" srcOrd="0" destOrd="0" presId="urn:microsoft.com/office/officeart/2005/8/layout/vList2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71B76366-6D5D-407B-815D-5EC86AB5004F}" srcId="{8358F112-1D6F-44C5-AF73-A5EEB7AA45FA}" destId="{004775BB-F2BD-427A-AFB2-C988D9CD564C}" srcOrd="6" destOrd="0" parTransId="{B3343978-718E-4C22-8EFF-28E32763EF42}" sibTransId="{20B4894A-6C2B-443A-9F7A-F6BD5F8481AC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85410F78-AB55-4315-9A20-FB09E555815F}" type="presOf" srcId="{F88B6F3D-1CED-474C-9411-4CA1E1A294CD}" destId="{786D173B-CE9E-4721-B7BB-75F28E9DDEA0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3FD66CAA-CCC8-4E58-A822-593FBF41CED8}" srcId="{8358F112-1D6F-44C5-AF73-A5EEB7AA45FA}" destId="{F88B6F3D-1CED-474C-9411-4CA1E1A294CD}" srcOrd="7" destOrd="0" parTransId="{94DD9975-100B-4CA7-A14E-0B038F4641DC}" sibTransId="{3063B3F8-D351-4ED3-87D3-AAB2FFECE28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3" destOrd="0" parTransId="{E217D24D-9E04-4306-B32C-C499D2AD459C}" sibTransId="{A906C243-A6B4-403D-B3F0-E043D50F154B}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981B5251-DE37-46A3-B9AF-EDE10D86EBEE}" type="presParOf" srcId="{FA152123-58CE-48F0-AD32-399CCFB0B709}" destId="{55313F2D-5CDE-46B8-8A43-4BDEBD17AE52}" srcOrd="6" destOrd="0" presId="urn:microsoft.com/office/officeart/2005/8/layout/vList2"/>
    <dgm:cxn modelId="{AA3410C5-BF26-4805-86CF-0385740101B1}" type="presParOf" srcId="{FA152123-58CE-48F0-AD32-399CCFB0B709}" destId="{6D9E1F8E-D99A-4BB3-AC7E-887140C4A339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22A6031B-DD06-40D1-A82C-EF160D0A7BAA}" type="presParOf" srcId="{FA152123-58CE-48F0-AD32-399CCFB0B709}" destId="{01EB7823-847C-4B09-9EB6-7289C9B6DA53}" srcOrd="12" destOrd="0" presId="urn:microsoft.com/office/officeart/2005/8/layout/vList2"/>
    <dgm:cxn modelId="{D1331D00-9B98-455A-9528-F962CC79E95D}" type="presParOf" srcId="{FA152123-58CE-48F0-AD32-399CCFB0B709}" destId="{F8B33C21-C5B5-4DE7-81EA-7D0906FB8DDE}" srcOrd="13" destOrd="0" presId="urn:microsoft.com/office/officeart/2005/8/layout/vList2"/>
    <dgm:cxn modelId="{7328A679-A982-4067-A889-5A7C586E84C5}" type="presParOf" srcId="{FA152123-58CE-48F0-AD32-399CCFB0B709}" destId="{786D173B-CE9E-4721-B7BB-75F28E9DDEA0}" srcOrd="14" destOrd="0" presId="urn:microsoft.com/office/officeart/2005/8/layout/vList2"/>
    <dgm:cxn modelId="{940CBECD-D603-4733-809F-901F009EF194}" type="presParOf" srcId="{FA152123-58CE-48F0-AD32-399CCFB0B709}" destId="{39859E76-7393-4093-BACF-D235F86D4D25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Struktur</a:t>
          </a:r>
          <a:r>
            <a:rPr lang="en-US" sz="2800" b="0" dirty="0">
              <a:latin typeface="Agency FB" panose="020B0503020202020204" pitchFamily="34" charset="0"/>
            </a:rPr>
            <a:t> Data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57C8B451-A66D-43BF-BF89-6B515DA7FB2B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5B93216-5CB3-410A-9E67-C00F331D677D}" type="parTrans" cxnId="{352B3C21-6615-4BA1-8297-7D6F5F1FCFEC}">
      <dgm:prSet/>
      <dgm:spPr/>
      <dgm:t>
        <a:bodyPr/>
        <a:lstStyle/>
        <a:p>
          <a:endParaRPr lang="en-US" sz="2600"/>
        </a:p>
      </dgm:t>
    </dgm:pt>
    <dgm:pt modelId="{81E8DB39-DF98-495A-9E7A-8460BE2FB6A3}" type="sibTrans" cxnId="{352B3C21-6615-4BA1-8297-7D6F5F1FCFEC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Array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05686A0A-4804-4110-8882-700D9BCAF54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15.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DF9F390-8E8B-4B32-8E96-BE024CB3D4EC}" type="parTrans" cxnId="{4132F5D3-A99A-450B-8FF1-D1B7E205CE51}">
      <dgm:prSet/>
      <dgm:spPr/>
      <dgm:t>
        <a:bodyPr/>
        <a:lstStyle/>
        <a:p>
          <a:endParaRPr lang="en-ID"/>
        </a:p>
      </dgm:t>
    </dgm:pt>
    <dgm:pt modelId="{4687D017-C162-4844-9ED9-5033A49EF5F2}" type="sibTrans" cxnId="{4132F5D3-A99A-450B-8FF1-D1B7E205CE51}">
      <dgm:prSet/>
      <dgm:spPr/>
      <dgm:t>
        <a:bodyPr/>
        <a:lstStyle/>
        <a:p>
          <a:endParaRPr lang="en-ID"/>
        </a:p>
      </dgm:t>
    </dgm:pt>
    <dgm:pt modelId="{16739EDE-B311-43E6-8879-F7A3E7933E6C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16.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Search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94A9DEED-A52A-4BCB-8863-800DD4F8087E}" type="parTrans" cxnId="{8A48D309-5473-4C0E-B0BB-7A6D70C0BB90}">
      <dgm:prSet/>
      <dgm:spPr/>
      <dgm:t>
        <a:bodyPr/>
        <a:lstStyle/>
        <a:p>
          <a:endParaRPr lang="en-ID"/>
        </a:p>
      </dgm:t>
    </dgm:pt>
    <dgm:pt modelId="{80CC70B0-715B-4A20-A7B4-879171BD96CF}" type="sibTrans" cxnId="{8A48D309-5473-4C0E-B0BB-7A6D70C0BB90}">
      <dgm:prSet/>
      <dgm:spPr/>
      <dgm:t>
        <a:bodyPr/>
        <a:lstStyle/>
        <a:p>
          <a:endParaRPr lang="en-ID"/>
        </a:p>
      </dgm:t>
    </dgm:pt>
    <dgm:pt modelId="{14E7079C-7959-474B-BF07-108A9C0EF11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12.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Struktur</a:t>
          </a:r>
          <a:r>
            <a:rPr lang="en-US" sz="2800" b="0" dirty="0">
              <a:latin typeface="Agency FB" panose="020B0503020202020204" pitchFamily="34" charset="0"/>
            </a:rPr>
            <a:t> Data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CF5A533-B4FC-470F-B7A9-BE87D158E98A}" type="parTrans" cxnId="{2CB48062-1BE0-4391-9289-06CB3E41D097}">
      <dgm:prSet/>
      <dgm:spPr/>
      <dgm:t>
        <a:bodyPr/>
        <a:lstStyle/>
        <a:p>
          <a:endParaRPr lang="en-ID"/>
        </a:p>
      </dgm:t>
    </dgm:pt>
    <dgm:pt modelId="{252C06EE-748E-4F04-B3EA-A5E12CAD9343}" type="sibTrans" cxnId="{2CB48062-1BE0-4391-9289-06CB3E41D097}">
      <dgm:prSet/>
      <dgm:spPr/>
      <dgm:t>
        <a:bodyPr/>
        <a:lstStyle/>
        <a:p>
          <a:endParaRPr lang="en-ID"/>
        </a:p>
      </dgm:t>
    </dgm:pt>
    <dgm:pt modelId="{59477254-134F-469B-94F5-3525BEAA65A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14. </a:t>
          </a:r>
          <a:r>
            <a:rPr lang="en-US" sz="2800" b="0" dirty="0" err="1">
              <a:latin typeface="Agency FB" panose="020B0503020202020204" pitchFamily="34" charset="0"/>
            </a:rPr>
            <a:t>Algoritma</a:t>
          </a:r>
          <a:r>
            <a:rPr lang="en-US" sz="2800" b="0" dirty="0">
              <a:latin typeface="Agency FB" panose="020B0503020202020204" pitchFamily="34" charset="0"/>
            </a:rPr>
            <a:t> Sorting 2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FD7FA127-B1D4-4205-86EE-5E7123ACD840}" type="parTrans" cxnId="{20896882-177A-4ADA-8D69-A8F2312045A6}">
      <dgm:prSet/>
      <dgm:spPr/>
      <dgm:t>
        <a:bodyPr/>
        <a:lstStyle/>
        <a:p>
          <a:endParaRPr lang="en-ID"/>
        </a:p>
      </dgm:t>
    </dgm:pt>
    <dgm:pt modelId="{0F357AC4-92A6-47C7-902D-B1187CA4D1B7}" type="sibTrans" cxnId="{20896882-177A-4ADA-8D69-A8F2312045A6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761255AB-83EF-4434-9F4B-445CB35FC6E7}" type="pres">
      <dgm:prSet presAssocID="{14E7079C-7959-474B-BF07-108A9C0EF11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5849701-3F08-495A-98AF-77A1BE60A106}" type="pres">
      <dgm:prSet presAssocID="{252C06EE-748E-4F04-B3EA-A5E12CAD9343}" presName="spacer" presStyleCnt="0"/>
      <dgm:spPr/>
    </dgm:pt>
    <dgm:pt modelId="{0EECE8F9-7854-4534-B995-B5E9BDCC3AC9}" type="pres">
      <dgm:prSet presAssocID="{57C8B451-A66D-43BF-BF89-6B515DA7FB2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4877787-10CA-49FC-B872-2B6BA8779E56}" type="pres">
      <dgm:prSet presAssocID="{81E8DB39-DF98-495A-9E7A-8460BE2FB6A3}" presName="spacer" presStyleCnt="0"/>
      <dgm:spPr/>
    </dgm:pt>
    <dgm:pt modelId="{D5ADD329-F7BA-4556-86DE-6CD2D64EAC8B}" type="pres">
      <dgm:prSet presAssocID="{59477254-134F-469B-94F5-3525BEAA65A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F13EA1C-7EE3-4BFF-AC49-4ADF1FFC32C1}" type="pres">
      <dgm:prSet presAssocID="{0F357AC4-92A6-47C7-902D-B1187CA4D1B7}" presName="spacer" presStyleCnt="0"/>
      <dgm:spPr/>
    </dgm:pt>
    <dgm:pt modelId="{DA948AEC-D1BD-4831-8C49-1D0F09A33AB9}" type="pres">
      <dgm:prSet presAssocID="{05686A0A-4804-4110-8882-700D9BCAF54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9F4A158-CD91-42CC-8C70-92E6FE9D91AA}" type="pres">
      <dgm:prSet presAssocID="{4687D017-C162-4844-9ED9-5033A49EF5F2}" presName="spacer" presStyleCnt="0"/>
      <dgm:spPr/>
    </dgm:pt>
    <dgm:pt modelId="{AB0F6EC3-4A3C-41CD-AB51-4D7C669E32F4}" type="pres">
      <dgm:prSet presAssocID="{16739EDE-B311-43E6-8879-F7A3E7933E6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64E4395-08B2-431C-98A9-842742C19475}" type="pres">
      <dgm:prSet presAssocID="{80CC70B0-715B-4A20-A7B4-879171BD96CF}" presName="spacer" presStyleCnt="0"/>
      <dgm:spPr/>
    </dgm:pt>
    <dgm:pt modelId="{F4223B3F-7A5F-4B4B-BB64-825656D9084A}" type="pres">
      <dgm:prSet presAssocID="{45FAB24C-9B2D-4C9F-AC5C-BE1CC33E0AE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A48D309-5473-4C0E-B0BB-7A6D70C0BB90}" srcId="{8358F112-1D6F-44C5-AF73-A5EEB7AA45FA}" destId="{16739EDE-B311-43E6-8879-F7A3E7933E6C}" srcOrd="6" destOrd="0" parTransId="{94A9DEED-A52A-4BCB-8863-800DD4F8087E}" sibTransId="{80CC70B0-715B-4A20-A7B4-879171BD96CF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52B3C21-6615-4BA1-8297-7D6F5F1FCFEC}" srcId="{8358F112-1D6F-44C5-AF73-A5EEB7AA45FA}" destId="{57C8B451-A66D-43BF-BF89-6B515DA7FB2B}" srcOrd="3" destOrd="0" parTransId="{D5B93216-5CB3-410A-9E67-C00F331D677D}" sibTransId="{81E8DB39-DF98-495A-9E7A-8460BE2FB6A3}"/>
    <dgm:cxn modelId="{2CB48062-1BE0-4391-9289-06CB3E41D097}" srcId="{8358F112-1D6F-44C5-AF73-A5EEB7AA45FA}" destId="{14E7079C-7959-474B-BF07-108A9C0EF11A}" srcOrd="2" destOrd="0" parTransId="{2CF5A533-B4FC-470F-B7A9-BE87D158E98A}" sibTransId="{252C06EE-748E-4F04-B3EA-A5E12CAD9343}"/>
    <dgm:cxn modelId="{E2806A68-672B-4B8A-A376-D713014FEDEC}" type="presOf" srcId="{05686A0A-4804-4110-8882-700D9BCAF54B}" destId="{DA948AEC-D1BD-4831-8C49-1D0F09A33AB9}" srcOrd="0" destOrd="0" presId="urn:microsoft.com/office/officeart/2005/8/layout/vList2"/>
    <dgm:cxn modelId="{20896882-177A-4ADA-8D69-A8F2312045A6}" srcId="{8358F112-1D6F-44C5-AF73-A5EEB7AA45FA}" destId="{59477254-134F-469B-94F5-3525BEAA65A5}" srcOrd="4" destOrd="0" parTransId="{FD7FA127-B1D4-4205-86EE-5E7123ACD840}" sibTransId="{0F357AC4-92A6-47C7-902D-B1187CA4D1B7}"/>
    <dgm:cxn modelId="{4D073586-9BE9-485B-AF9B-268483C42874}" type="presOf" srcId="{59477254-134F-469B-94F5-3525BEAA65A5}" destId="{D5ADD329-F7BA-4556-86DE-6CD2D64EAC8B}" srcOrd="0" destOrd="0" presId="urn:microsoft.com/office/officeart/2005/8/layout/vList2"/>
    <dgm:cxn modelId="{188B778B-13CD-450F-AF5E-4B6FDE8ECBC2}" type="presOf" srcId="{57C8B451-A66D-43BF-BF89-6B515DA7FB2B}" destId="{0EECE8F9-7854-4534-B995-B5E9BDCC3AC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7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ACB64CC6-96EE-45F6-B6B9-47F9665F8442}" type="presOf" srcId="{16739EDE-B311-43E6-8879-F7A3E7933E6C}" destId="{AB0F6EC3-4A3C-41CD-AB51-4D7C669E32F4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4132F5D3-A99A-450B-8FF1-D1B7E205CE51}" srcId="{8358F112-1D6F-44C5-AF73-A5EEB7AA45FA}" destId="{05686A0A-4804-4110-8882-700D9BCAF54B}" srcOrd="5" destOrd="0" parTransId="{8DF9F390-8E8B-4B32-8E96-BE024CB3D4EC}" sibTransId="{4687D017-C162-4844-9ED9-5033A49EF5F2}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A34253F5-9939-4491-B451-C1BCFC4D9BFF}" type="presOf" srcId="{14E7079C-7959-474B-BF07-108A9C0EF11A}" destId="{761255AB-83EF-4434-9F4B-445CB35FC6E7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7CB2B1EA-1E91-463D-B57D-B66200ABD932}" type="presParOf" srcId="{FA152123-58CE-48F0-AD32-399CCFB0B709}" destId="{761255AB-83EF-4434-9F4B-445CB35FC6E7}" srcOrd="4" destOrd="0" presId="urn:microsoft.com/office/officeart/2005/8/layout/vList2"/>
    <dgm:cxn modelId="{A2AC8B39-2667-441B-AD15-9EE112F2083D}" type="presParOf" srcId="{FA152123-58CE-48F0-AD32-399CCFB0B709}" destId="{F5849701-3F08-495A-98AF-77A1BE60A106}" srcOrd="5" destOrd="0" presId="urn:microsoft.com/office/officeart/2005/8/layout/vList2"/>
    <dgm:cxn modelId="{C5011C09-9BDF-4580-A017-BF72160DED65}" type="presParOf" srcId="{FA152123-58CE-48F0-AD32-399CCFB0B709}" destId="{0EECE8F9-7854-4534-B995-B5E9BDCC3AC9}" srcOrd="6" destOrd="0" presId="urn:microsoft.com/office/officeart/2005/8/layout/vList2"/>
    <dgm:cxn modelId="{D133A527-78BE-439A-9138-8530F7EC610C}" type="presParOf" srcId="{FA152123-58CE-48F0-AD32-399CCFB0B709}" destId="{14877787-10CA-49FC-B872-2B6BA8779E56}" srcOrd="7" destOrd="0" presId="urn:microsoft.com/office/officeart/2005/8/layout/vList2"/>
    <dgm:cxn modelId="{857BB6BA-4BE2-4198-920F-7E895A063E0C}" type="presParOf" srcId="{FA152123-58CE-48F0-AD32-399CCFB0B709}" destId="{D5ADD329-F7BA-4556-86DE-6CD2D64EAC8B}" srcOrd="8" destOrd="0" presId="urn:microsoft.com/office/officeart/2005/8/layout/vList2"/>
    <dgm:cxn modelId="{C2C8684C-E1D6-4307-919E-C92C992DBC65}" type="presParOf" srcId="{FA152123-58CE-48F0-AD32-399CCFB0B709}" destId="{9F13EA1C-7EE3-4BFF-AC49-4ADF1FFC32C1}" srcOrd="9" destOrd="0" presId="urn:microsoft.com/office/officeart/2005/8/layout/vList2"/>
    <dgm:cxn modelId="{3C71CE1C-5560-4B9B-A623-C243D450B7B6}" type="presParOf" srcId="{FA152123-58CE-48F0-AD32-399CCFB0B709}" destId="{DA948AEC-D1BD-4831-8C49-1D0F09A33AB9}" srcOrd="10" destOrd="0" presId="urn:microsoft.com/office/officeart/2005/8/layout/vList2"/>
    <dgm:cxn modelId="{385E8945-1AE4-4D19-B346-3596FEB78E1C}" type="presParOf" srcId="{FA152123-58CE-48F0-AD32-399CCFB0B709}" destId="{99F4A158-CD91-42CC-8C70-92E6FE9D91AA}" srcOrd="11" destOrd="0" presId="urn:microsoft.com/office/officeart/2005/8/layout/vList2"/>
    <dgm:cxn modelId="{D62232BE-96A5-4B41-A9D9-E377A8F785E4}" type="presParOf" srcId="{FA152123-58CE-48F0-AD32-399CCFB0B709}" destId="{AB0F6EC3-4A3C-41CD-AB51-4D7C669E32F4}" srcOrd="12" destOrd="0" presId="urn:microsoft.com/office/officeart/2005/8/layout/vList2"/>
    <dgm:cxn modelId="{C9D2FC28-5596-4EDD-955B-44AD51788271}" type="presParOf" srcId="{FA152123-58CE-48F0-AD32-399CCFB0B709}" destId="{864E4395-08B2-431C-98A9-842742C19475}" srcOrd="13" destOrd="0" presId="urn:microsoft.com/office/officeart/2005/8/layout/vList2"/>
    <dgm:cxn modelId="{C5203D51-591C-4774-8949-D56B7504CB66}" type="presParOf" srcId="{FA152123-58CE-48F0-AD32-399CCFB0B709}" destId="{F4223B3F-7A5F-4B4B-BB64-825656D9084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64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>
              <a:latin typeface="Agency FB" panose="020B0503020202020204" pitchFamily="34" charset="0"/>
            </a:rPr>
            <a:t>SAP &amp;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dan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27750"/>
        <a:ext cx="5005839" cy="482488"/>
      </dsp:txXfrm>
    </dsp:sp>
    <dsp:sp modelId="{2B0E2AB5-C119-4743-96E1-6DE15C2A42E9}">
      <dsp:nvSpPr>
        <dsp:cNvPr id="0" name=""/>
        <dsp:cNvSpPr/>
      </dsp:nvSpPr>
      <dsp:spPr>
        <a:xfrm>
          <a:off x="0" y="547886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Dasar-Dasar </a:t>
          </a:r>
          <a:r>
            <a:rPr lang="en-US" sz="2000" b="0" kern="1200" dirty="0" err="1">
              <a:latin typeface="Agency FB" panose="020B0503020202020204" pitchFamily="34" charset="0"/>
            </a:rPr>
            <a:t>Algoritma</a:t>
          </a:r>
          <a:r>
            <a:rPr lang="en-US" sz="2000" b="0" kern="1200" dirty="0">
              <a:latin typeface="Agency FB" panose="020B0503020202020204" pitchFamily="34" charset="0"/>
            </a:rPr>
            <a:t> </a:t>
          </a:r>
          <a:r>
            <a:rPr lang="en-US" sz="2000" b="0" kern="1200" dirty="0" err="1">
              <a:latin typeface="Agency FB" panose="020B0503020202020204" pitchFamily="34" charset="0"/>
            </a:rPr>
            <a:t>Pemrograman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102" y="573988"/>
        <a:ext cx="5005839" cy="482488"/>
      </dsp:txXfrm>
    </dsp:sp>
    <dsp:sp modelId="{EBF2DBB0-09AC-46B7-9297-8EC140618313}">
      <dsp:nvSpPr>
        <dsp:cNvPr id="0" name=""/>
        <dsp:cNvSpPr/>
      </dsp:nvSpPr>
      <dsp:spPr>
        <a:xfrm>
          <a:off x="0" y="1094123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Bahasa C++</a:t>
          </a:r>
        </a:p>
      </dsp:txBody>
      <dsp:txXfrm>
        <a:off x="26102" y="1120225"/>
        <a:ext cx="5005839" cy="482488"/>
      </dsp:txXfrm>
    </dsp:sp>
    <dsp:sp modelId="{55313F2D-5CDE-46B8-8A43-4BDEBD17AE52}">
      <dsp:nvSpPr>
        <dsp:cNvPr id="0" name=""/>
        <dsp:cNvSpPr/>
      </dsp:nvSpPr>
      <dsp:spPr>
        <a:xfrm>
          <a:off x="0" y="164036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600" b="0" kern="1200" dirty="0" err="1">
              <a:latin typeface="Agency FB" panose="020B0503020202020204" pitchFamily="34" charset="0"/>
            </a:rPr>
            <a:t>Tipe</a:t>
          </a:r>
          <a:r>
            <a:rPr lang="en-US" sz="2600" b="0" kern="1200" dirty="0">
              <a:latin typeface="Agency FB" panose="020B0503020202020204" pitchFamily="34" charset="0"/>
            </a:rPr>
            <a:t> Data, </a:t>
          </a:r>
          <a:r>
            <a:rPr lang="en-US" sz="2600" b="0" kern="1200" dirty="0" err="1">
              <a:latin typeface="Agency FB" panose="020B0503020202020204" pitchFamily="34" charset="0"/>
            </a:rPr>
            <a:t>Variabel</a:t>
          </a:r>
          <a:r>
            <a:rPr lang="en-US" sz="2600" b="0" kern="1200" dirty="0">
              <a:latin typeface="Agency FB" panose="020B0503020202020204" pitchFamily="34" charset="0"/>
            </a:rPr>
            <a:t>, </a:t>
          </a:r>
          <a:r>
            <a:rPr lang="en-US" sz="2600" b="0" kern="1200" dirty="0" err="1">
              <a:latin typeface="Agency FB" panose="020B0503020202020204" pitchFamily="34" charset="0"/>
            </a:rPr>
            <a:t>Konstanta</a:t>
          </a:r>
          <a:r>
            <a:rPr lang="en-US" sz="2600" b="0" kern="1200" dirty="0">
              <a:latin typeface="Agency FB" panose="020B0503020202020204" pitchFamily="34" charset="0"/>
            </a:rPr>
            <a:t>, Operator</a:t>
          </a:r>
        </a:p>
      </dsp:txBody>
      <dsp:txXfrm>
        <a:off x="26102" y="1666463"/>
        <a:ext cx="5005839" cy="482488"/>
      </dsp:txXfrm>
    </dsp:sp>
    <dsp:sp modelId="{9498D6D7-D1DE-4880-A122-141F0CC4C4C8}">
      <dsp:nvSpPr>
        <dsp:cNvPr id="0" name=""/>
        <dsp:cNvSpPr/>
      </dsp:nvSpPr>
      <dsp:spPr>
        <a:xfrm>
          <a:off x="0" y="2186598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212700"/>
        <a:ext cx="5005839" cy="482488"/>
      </dsp:txXfrm>
    </dsp:sp>
    <dsp:sp modelId="{45C12075-D00F-442E-A6A9-C54BDB913377}">
      <dsp:nvSpPr>
        <dsp:cNvPr id="0" name=""/>
        <dsp:cNvSpPr/>
      </dsp:nvSpPr>
      <dsp:spPr>
        <a:xfrm>
          <a:off x="0" y="2732836"/>
          <a:ext cx="5058043" cy="53469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2758938"/>
        <a:ext cx="5005839" cy="482488"/>
      </dsp:txXfrm>
    </dsp:sp>
    <dsp:sp modelId="{01EB7823-847C-4B09-9EB6-7289C9B6DA53}">
      <dsp:nvSpPr>
        <dsp:cNvPr id="0" name=""/>
        <dsp:cNvSpPr/>
      </dsp:nvSpPr>
      <dsp:spPr>
        <a:xfrm>
          <a:off x="0" y="3279074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305176"/>
        <a:ext cx="5005839" cy="482488"/>
      </dsp:txXfrm>
    </dsp:sp>
    <dsp:sp modelId="{786D173B-CE9E-4721-B7BB-75F28E9DDEA0}">
      <dsp:nvSpPr>
        <dsp:cNvPr id="0" name=""/>
        <dsp:cNvSpPr/>
      </dsp:nvSpPr>
      <dsp:spPr>
        <a:xfrm>
          <a:off x="0" y="3825311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Prosedur</a:t>
          </a:r>
          <a:r>
            <a:rPr lang="en-US" sz="2800" b="0" kern="1200" dirty="0">
              <a:latin typeface="Agency FB" panose="020B0503020202020204" pitchFamily="34" charset="0"/>
            </a:rPr>
            <a:t> dan Function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3851413"/>
        <a:ext cx="5005839" cy="482488"/>
      </dsp:txXfrm>
    </dsp:sp>
    <dsp:sp modelId="{56822E35-C193-43A7-8AA0-3E3F8B75E6AF}">
      <dsp:nvSpPr>
        <dsp:cNvPr id="0" name=""/>
        <dsp:cNvSpPr/>
      </dsp:nvSpPr>
      <dsp:spPr>
        <a:xfrm>
          <a:off x="0" y="4371549"/>
          <a:ext cx="5058043" cy="53469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6102" y="4397651"/>
        <a:ext cx="5005839" cy="482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1374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Array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0750"/>
        <a:ext cx="3487733" cy="543021"/>
      </dsp:txXfrm>
    </dsp:sp>
    <dsp:sp modelId="{AADA161B-0E44-4493-B862-AA188302F13F}">
      <dsp:nvSpPr>
        <dsp:cNvPr id="0" name=""/>
        <dsp:cNvSpPr/>
      </dsp:nvSpPr>
      <dsp:spPr>
        <a:xfrm>
          <a:off x="0" y="6161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Struktur</a:t>
          </a:r>
          <a:r>
            <a:rPr lang="en-US" sz="2800" b="0" kern="1200" dirty="0">
              <a:latin typeface="Agency FB" panose="020B0503020202020204" pitchFamily="34" charset="0"/>
            </a:rPr>
            <a:t> Data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645517"/>
        <a:ext cx="3487733" cy="543021"/>
      </dsp:txXfrm>
    </dsp:sp>
    <dsp:sp modelId="{761255AB-83EF-4434-9F4B-445CB35FC6E7}">
      <dsp:nvSpPr>
        <dsp:cNvPr id="0" name=""/>
        <dsp:cNvSpPr/>
      </dsp:nvSpPr>
      <dsp:spPr>
        <a:xfrm>
          <a:off x="0" y="12309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12.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Struktur</a:t>
          </a:r>
          <a:r>
            <a:rPr lang="en-US" sz="2800" b="0" kern="1200" dirty="0">
              <a:latin typeface="Agency FB" panose="020B0503020202020204" pitchFamily="34" charset="0"/>
            </a:rPr>
            <a:t> Data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260284"/>
        <a:ext cx="3487733" cy="543021"/>
      </dsp:txXfrm>
    </dsp:sp>
    <dsp:sp modelId="{0EECE8F9-7854-4534-B995-B5E9BDCC3AC9}">
      <dsp:nvSpPr>
        <dsp:cNvPr id="0" name=""/>
        <dsp:cNvSpPr/>
      </dsp:nvSpPr>
      <dsp:spPr>
        <a:xfrm>
          <a:off x="0" y="18456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1875051"/>
        <a:ext cx="3487733" cy="543021"/>
      </dsp:txXfrm>
    </dsp:sp>
    <dsp:sp modelId="{D5ADD329-F7BA-4556-86DE-6CD2D64EAC8B}">
      <dsp:nvSpPr>
        <dsp:cNvPr id="0" name=""/>
        <dsp:cNvSpPr/>
      </dsp:nvSpPr>
      <dsp:spPr>
        <a:xfrm>
          <a:off x="0" y="2460441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14.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Sorting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2489817"/>
        <a:ext cx="3487733" cy="543021"/>
      </dsp:txXfrm>
    </dsp:sp>
    <dsp:sp modelId="{DA948AEC-D1BD-4831-8C49-1D0F09A33AB9}">
      <dsp:nvSpPr>
        <dsp:cNvPr id="0" name=""/>
        <dsp:cNvSpPr/>
      </dsp:nvSpPr>
      <dsp:spPr>
        <a:xfrm>
          <a:off x="0" y="3075208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15.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104584"/>
        <a:ext cx="3487733" cy="543021"/>
      </dsp:txXfrm>
    </dsp:sp>
    <dsp:sp modelId="{AB0F6EC3-4A3C-41CD-AB51-4D7C669E32F4}">
      <dsp:nvSpPr>
        <dsp:cNvPr id="0" name=""/>
        <dsp:cNvSpPr/>
      </dsp:nvSpPr>
      <dsp:spPr>
        <a:xfrm>
          <a:off x="0" y="3689975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16. </a:t>
          </a:r>
          <a:r>
            <a:rPr lang="en-US" sz="2800" b="0" kern="1200" dirty="0" err="1">
              <a:latin typeface="Agency FB" panose="020B0503020202020204" pitchFamily="34" charset="0"/>
            </a:rPr>
            <a:t>Algoritma</a:t>
          </a:r>
          <a:r>
            <a:rPr lang="en-US" sz="2800" b="0" kern="1200" dirty="0">
              <a:latin typeface="Agency FB" panose="020B0503020202020204" pitchFamily="34" charset="0"/>
            </a:rPr>
            <a:t> Search 2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3719351"/>
        <a:ext cx="3487733" cy="543021"/>
      </dsp:txXfrm>
    </dsp:sp>
    <dsp:sp modelId="{F4223B3F-7A5F-4B4B-BB64-825656D9084A}">
      <dsp:nvSpPr>
        <dsp:cNvPr id="0" name=""/>
        <dsp:cNvSpPr/>
      </dsp:nvSpPr>
      <dsp:spPr>
        <a:xfrm>
          <a:off x="0" y="4304742"/>
          <a:ext cx="3546485" cy="601773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376" y="4334118"/>
        <a:ext cx="3487733" cy="543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09/09/2018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6. </a:t>
            </a:r>
            <a:r>
              <a:rPr lang="en-US" sz="3600" dirty="0" err="1">
                <a:solidFill>
                  <a:srgbClr val="0070C0"/>
                </a:solidFill>
              </a:rPr>
              <a:t>Logika</a:t>
            </a:r>
            <a:r>
              <a:rPr lang="en-US" sz="3600" dirty="0">
                <a:solidFill>
                  <a:srgbClr val="0070C0"/>
                </a:solidFill>
              </a:rPr>
              <a:t> Condition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If elseif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3589"/>
            <a:ext cx="4857750" cy="1982748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cs typeface="Courier New" panose="02070309020205020404" pitchFamily="49" charset="0"/>
              </a:rPr>
              <a:t>STRUKTUR DASAR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1400" b="1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(kondisi1)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statement1.1;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(kondisi2){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statement2.1;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statement2.2;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6171974" y="116943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b="1" dirty="0">
                <a:cs typeface="Courier New" panose="02070309020205020404" pitchFamily="49" charset="0"/>
              </a:rPr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A713D-1A18-4E4A-AF37-7BC065E0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40" y="300447"/>
            <a:ext cx="3884897" cy="3631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73418-0B43-43D1-8A87-7F28486E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17287"/>
            <a:ext cx="6190773" cy="39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4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Nested if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42506"/>
            <a:ext cx="5159829" cy="2384911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b="1" dirty="0">
                <a:cs typeface="Courier New" panose="02070309020205020404" pitchFamily="49" charset="0"/>
              </a:rPr>
              <a:t>STRUKTUR DASAR</a:t>
            </a:r>
            <a:endParaRPr lang="en-US" sz="3600" b="1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(kondisi1)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(kondisi1.1){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}else if(kondisi1.2){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statement1.2.1;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}else{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statement1.2.2;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441956" y="1442506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516DE-CCD8-431D-B0D3-89A25228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6" y="1988765"/>
            <a:ext cx="2913919" cy="39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d. Nested if</a:t>
            </a:r>
            <a:br>
              <a:rPr lang="en-US" dirty="0"/>
            </a:br>
            <a:r>
              <a:rPr lang="en-US" dirty="0"/>
              <a:t>(script)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77791-7F2D-4B40-B992-57A70BA7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98069"/>
            <a:ext cx="4271554" cy="476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C4C31-2ED4-4077-8EE6-2FE86587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55" y="0"/>
            <a:ext cx="4352925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812E5B-7F35-4990-81AF-12BC32F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556" y="4762501"/>
            <a:ext cx="4872444" cy="17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Switch Case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9726"/>
            <a:ext cx="4857750" cy="2249914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variabel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1 : pernyataan-1;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2 : pernyataan-2;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n :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-n;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 :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5508934" y="0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b="1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3B5C7-2FDC-4464-AA17-E9965D0C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9639"/>
            <a:ext cx="4572000" cy="3828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3F66FB-46A2-42D9-AF8E-468C497C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80802"/>
            <a:ext cx="4561913" cy="3177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0EF8F-A5D7-48F0-AE5C-1E920FD0A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894" y="287208"/>
            <a:ext cx="3637706" cy="3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Switch Case</a:t>
            </a:r>
            <a:br>
              <a:rPr lang="en-US" dirty="0"/>
            </a:b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310C5-C5FA-4B72-B722-98C66B50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3E4C6-8C81-47D3-8398-7BB2E423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724"/>
            <a:ext cx="5535362" cy="6078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3CA5AB-8CED-4F87-A671-34767AF6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62" y="754792"/>
            <a:ext cx="3608638" cy="1145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B03FEA-97EA-4120-8B83-2E7F43546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362" y="1876252"/>
            <a:ext cx="3608638" cy="10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Dawson, Michael. 2014. Beginning C++ Through Game Programming. USA-Course Technology, a part of Cengage Learning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Fachrurrozi, M. 20. Konsep dan Aplikasi Pemrograman Menggunakan Borland C++ Builder 6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nn-NO" sz="1780" dirty="0"/>
              <a:t>Hendra. 2004. C, C++ Programming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387page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Koening</a:t>
            </a:r>
            <a:r>
              <a:rPr lang="en-US" sz="1780" dirty="0"/>
              <a:t>, Andrew and E. Moo, Barbara. 2000. Accelerated-C++. USA-Addison Wesley 418page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Liberty, Jesse and Jones, Bradley. 2005. Teach Yourself C++ in 21 Days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Meyers, Scott. 2014. Effective Modern C++_ 42 Specific Ways to Improve Your Use of C++11 and C++14.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sv-SE" sz="1780" dirty="0"/>
              <a:t>Munir, Rinaldi. 2010. Matematika Diskrit Ed 3. Penerbit Informatika  Bandung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d-ID" sz="1780" dirty="0"/>
              <a:t>Munir, RInaldi. 2011. Algoritma dan Pemrograman dalam Bahasa Pascal dan C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2005. C++ Primer Plus 5th Edition. USA-</a:t>
            </a:r>
            <a:r>
              <a:rPr lang="en-US" sz="1780" dirty="0" err="1"/>
              <a:t>Sams</a:t>
            </a:r>
            <a:r>
              <a:rPr lang="en-US" sz="1780" dirty="0"/>
              <a:t>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Prata</a:t>
            </a:r>
            <a:r>
              <a:rPr lang="en-US" sz="1780" dirty="0"/>
              <a:t>, Stephen. 2012. C++ Primer Plus 6th Edition. USA-Addison </a:t>
            </a:r>
            <a:r>
              <a:rPr lang="en-US" sz="1780" dirty="0" err="1"/>
              <a:t>Welley</a:t>
            </a:r>
            <a:endParaRPr lang="en-US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Randy Davis, Stephen. 2004. C++ For DUMMIES. </a:t>
            </a:r>
            <a:r>
              <a:rPr lang="en-US" sz="1780" dirty="0" err="1"/>
              <a:t>Indiana,Canada</a:t>
            </a:r>
            <a:r>
              <a:rPr lang="en-US" sz="1780" dirty="0"/>
              <a:t>-Wiley Publishing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23522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Rao, Siddhartha. 2012. </a:t>
            </a:r>
            <a:r>
              <a:rPr lang="en-US" sz="1780" dirty="0" err="1"/>
              <a:t>Sams</a:t>
            </a:r>
            <a:r>
              <a:rPr lang="en-US" sz="1780" dirty="0"/>
              <a:t> teach yourself C++ in one hour a day 7th edition. Pearson Education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Sebesta, Robert. 2012. Concept of programming languages </a:t>
            </a:r>
            <a:r>
              <a:rPr lang="en-US" sz="1780" dirty="0" err="1"/>
              <a:t>edisi</a:t>
            </a:r>
            <a:r>
              <a:rPr lang="en-US" sz="1780" dirty="0"/>
              <a:t> 10th Addison Wesley Pub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Sethi, Ravi etc. 1986. Compiler Principles, Technique, and Tools. Pearson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Sethi</a:t>
            </a:r>
            <a:r>
              <a:rPr lang="en-US" sz="1780" dirty="0"/>
              <a:t>, Ravi etc. 2007. Programing languages </a:t>
            </a:r>
            <a:r>
              <a:rPr lang="en-US" sz="1780" dirty="0" err="1"/>
              <a:t>consepts</a:t>
            </a:r>
            <a:r>
              <a:rPr lang="en-US" sz="1780" dirty="0"/>
              <a:t> and </a:t>
            </a:r>
            <a:r>
              <a:rPr lang="en-US" sz="1780" dirty="0" err="1"/>
              <a:t>Construcst</a:t>
            </a:r>
            <a:r>
              <a:rPr lang="en-US" sz="1780" dirty="0"/>
              <a:t>, </a:t>
            </a:r>
            <a:r>
              <a:rPr lang="en-US" sz="1780" dirty="0" err="1"/>
              <a:t>addison</a:t>
            </a:r>
            <a:r>
              <a:rPr lang="en-US" sz="1780" dirty="0"/>
              <a:t> Wesley 2nd, Publ.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SMK N 1 Cianjur. RPL PEMROGRAMAN DASAR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1997. The C++ Programming Language 3rd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2013. The C++ Programming Language 4th Edition. Addison-Wesley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–full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Stroustrup</a:t>
            </a:r>
            <a:r>
              <a:rPr lang="en-US" sz="1780" dirty="0"/>
              <a:t>, Bjarne. 2014. Programming  Principles and Practice Using C++Second Edition. USA-Pearson -sample chapter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Suprapto. 2008. Bahasa Pemrograman untuk SMK. Indonesia-DitPSMK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Wibisono, Samuel. 2008. Matematika Diskrit Edisi 2 . Graha Ilmu</a:t>
            </a:r>
          </a:p>
        </p:txBody>
      </p:sp>
    </p:spTree>
    <p:extLst>
      <p:ext uri="{BB962C8B-B14F-4D97-AF65-F5344CB8AC3E}">
        <p14:creationId xmlns:p14="http://schemas.microsoft.com/office/powerpoint/2010/main" val="15704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59FE-64E2-4553-AE54-F515858C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ALGORITMA PEMROGRAMAN </a:t>
            </a:r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FD1B7F2-0C1B-4E17-9ADC-EEB3167E9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376813"/>
              </p:ext>
            </p:extLst>
          </p:nvPr>
        </p:nvGraphicFramePr>
        <p:xfrm>
          <a:off x="167100" y="1698184"/>
          <a:ext cx="5058043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4874A72-4BE9-424A-8707-9BA44CD41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207030"/>
              </p:ext>
            </p:extLst>
          </p:nvPr>
        </p:nvGraphicFramePr>
        <p:xfrm>
          <a:off x="5430416" y="1698184"/>
          <a:ext cx="3546485" cy="4907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4001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BEA4AB-6A31-4C37-B7BE-9E0F5DE40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9" t="31512" r="12680" b="46072"/>
          <a:stretch/>
        </p:blipFill>
        <p:spPr bwMode="auto">
          <a:xfrm>
            <a:off x="209550" y="0"/>
            <a:ext cx="6027576" cy="550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8A46-EEEE-4030-B981-CAB9D2AF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8799"/>
            <a:ext cx="9144000" cy="100965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penentuan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keputusan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06. Logika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SE/SI, Flowchart, Pseudocode Condition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 Condition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SE/SI, Flowchart, Pseudocode Condition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SE/SI, Flowchart, Pseudocode Condition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2CE2F6-9E67-4B20-A1A2-E66EF5038303}"/>
              </a:ext>
            </a:extLst>
          </p:cNvPr>
          <p:cNvSpPr txBox="1">
            <a:spLocks/>
          </p:cNvSpPr>
          <p:nvPr/>
        </p:nvSpPr>
        <p:spPr>
          <a:xfrm>
            <a:off x="0" y="999163"/>
            <a:ext cx="4572000" cy="3115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SE/SI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Masukan</a:t>
            </a:r>
            <a:r>
              <a:rPr lang="en-US" dirty="0"/>
              <a:t>/input </a:t>
            </a:r>
            <a:r>
              <a:rPr lang="en-US" dirty="0" err="1"/>
              <a:t>usia</a:t>
            </a:r>
            <a:endParaRPr lang="en-US" dirty="0"/>
          </a:p>
          <a:p>
            <a:pPr marL="363538" lvl="1" indent="-349250">
              <a:buFont typeface="+mj-lt"/>
              <a:buAutoNum type="alphaL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penonton</a:t>
            </a:r>
            <a:r>
              <a:rPr lang="en-US" dirty="0"/>
              <a:t> &gt;=17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endParaRPr lang="en-US" dirty="0"/>
          </a:p>
          <a:p>
            <a:pPr marL="623888" lvl="2" indent="-260350">
              <a:buFont typeface="+mj-lt"/>
              <a:buAutoNum type="arabicParenR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</a:p>
          <a:p>
            <a:pPr marL="363538" lvl="1" indent="-349250">
              <a:buFont typeface="+mj-lt"/>
              <a:buAutoNum type="alphaLcPeriod"/>
            </a:pPr>
            <a:r>
              <a:rPr lang="en-US" dirty="0"/>
              <a:t>Output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menonton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D1D1E7-2A6C-410D-ADBA-083BB81F9673}"/>
              </a:ext>
            </a:extLst>
          </p:cNvPr>
          <p:cNvSpPr txBox="1">
            <a:spLocks/>
          </p:cNvSpPr>
          <p:nvPr/>
        </p:nvSpPr>
        <p:spPr>
          <a:xfrm>
            <a:off x="0" y="4114801"/>
            <a:ext cx="5715000" cy="262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&gt;=17){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print(“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print(“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tidak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boleh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menonton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bioskop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”);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45295-2324-4480-80FC-2C13959A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42506"/>
            <a:ext cx="5181600" cy="42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EA30-2440-403B-BA2E-D181C376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 Condition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4891-EEAD-42F4-B466-840BFB5E8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+mj-lt"/>
              <a:buAutoNum type="alphaLcPeriod"/>
            </a:pPr>
            <a:r>
              <a:rPr lang="en-US" dirty="0"/>
              <a:t>If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If else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If elseif else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Nested if</a:t>
            </a:r>
          </a:p>
          <a:p>
            <a:pPr marL="361950" indent="-361950">
              <a:buFont typeface="+mj-lt"/>
              <a:buAutoNum type="alphaLcPeriod"/>
            </a:pPr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400670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If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977"/>
            <a:ext cx="4857750" cy="171713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EFC73-C60F-4C82-A7B0-A25312E4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15" y="2058718"/>
            <a:ext cx="2474822" cy="24852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6520316" y="1200150"/>
            <a:ext cx="26236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BA9FA-547F-41BC-B42F-E12EAF72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0583"/>
            <a:ext cx="6862492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B7AB-2D91-4E4C-863B-F13701B1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If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DEE-18F1-4DB7-BF41-928A3122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5350"/>
            <a:ext cx="4857750" cy="163036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6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47E5F-2697-47F1-BEE3-39976C1EA938}"/>
              </a:ext>
            </a:extLst>
          </p:cNvPr>
          <p:cNvSpPr txBox="1">
            <a:spLocks/>
          </p:cNvSpPr>
          <p:nvPr/>
        </p:nvSpPr>
        <p:spPr>
          <a:xfrm>
            <a:off x="6451516" y="1200150"/>
            <a:ext cx="2692484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84440-E435-499D-B385-728EB329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1772126"/>
            <a:ext cx="2838450" cy="260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C1F70-E783-4C8E-AE8F-D6F8458F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5713"/>
            <a:ext cx="6573994" cy="43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0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4901</TotalTime>
  <Words>740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ALGORITMA PEMROGRAMAN 06. Logika Condition</vt:lpstr>
      <vt:lpstr>ALGORITMA PEMROGRAMAN </vt:lpstr>
      <vt:lpstr>PowerPoint Presentation</vt:lpstr>
      <vt:lpstr>06. Logika Condition</vt:lpstr>
      <vt:lpstr>1. SE/SI, Flowchart, Pseudocode Condition</vt:lpstr>
      <vt:lpstr>SE/SI, Flowchart, Pseudocode Condition </vt:lpstr>
      <vt:lpstr>2. Script Condition</vt:lpstr>
      <vt:lpstr>a. If </vt:lpstr>
      <vt:lpstr>b. If else </vt:lpstr>
      <vt:lpstr>c. If elseif else </vt:lpstr>
      <vt:lpstr>d. Nested if </vt:lpstr>
      <vt:lpstr>d. Nested if (script)</vt:lpstr>
      <vt:lpstr>e. Switch Case </vt:lpstr>
      <vt:lpstr>e. Switch Case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4099</cp:revision>
  <dcterms:created xsi:type="dcterms:W3CDTF">2016-09-02T03:38:50Z</dcterms:created>
  <dcterms:modified xsi:type="dcterms:W3CDTF">2018-09-09T15:17:43Z</dcterms:modified>
</cp:coreProperties>
</file>