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6" r:id="rId3"/>
    <p:sldId id="430" r:id="rId4"/>
    <p:sldId id="456" r:id="rId5"/>
    <p:sldId id="454" r:id="rId6"/>
    <p:sldId id="455" r:id="rId7"/>
    <p:sldId id="457" r:id="rId8"/>
    <p:sldId id="458" r:id="rId9"/>
    <p:sldId id="459" r:id="rId10"/>
    <p:sldId id="460" r:id="rId11"/>
    <p:sldId id="452" r:id="rId12"/>
    <p:sldId id="45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600" b="0" dirty="0" err="1">
              <a:latin typeface="Agency FB" panose="020B0503020202020204" pitchFamily="34" charset="0"/>
            </a:rPr>
            <a:t>Tipe</a:t>
          </a:r>
          <a:r>
            <a:rPr lang="en-US" sz="2600" b="0" dirty="0">
              <a:latin typeface="Agency FB" panose="020B0503020202020204" pitchFamily="34" charset="0"/>
            </a:rPr>
            <a:t> Data, </a:t>
          </a:r>
          <a:r>
            <a:rPr lang="en-US" sz="2600" b="0" dirty="0" err="1">
              <a:latin typeface="Agency FB" panose="020B0503020202020204" pitchFamily="34" charset="0"/>
            </a:rPr>
            <a:t>Variabel</a:t>
          </a:r>
          <a:r>
            <a:rPr lang="en-US" sz="2600" b="0" dirty="0">
              <a:latin typeface="Agency FB" panose="020B0503020202020204" pitchFamily="34" charset="0"/>
            </a:rPr>
            <a:t>, </a:t>
          </a:r>
          <a:r>
            <a:rPr lang="en-US" sz="2600" b="0" dirty="0" err="1">
              <a:latin typeface="Agency FB" panose="020B0503020202020204" pitchFamily="34" charset="0"/>
            </a:rPr>
            <a:t>Konstanta</a:t>
          </a:r>
          <a:r>
            <a:rPr lang="en-US" sz="2600" b="0" dirty="0">
              <a:latin typeface="Agency FB" panose="020B0503020202020204" pitchFamily="34" charset="0"/>
            </a:rPr>
            <a:t>, Operator</a:t>
          </a: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004775BB-F2BD-427A-AFB2-C988D9CD564C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B3343978-718E-4C22-8EFF-28E32763EF42}" type="parTrans" cxnId="{71B76366-6D5D-407B-815D-5EC86AB5004F}">
      <dgm:prSet/>
      <dgm:spPr/>
      <dgm:t>
        <a:bodyPr/>
        <a:lstStyle/>
        <a:p>
          <a:endParaRPr lang="en-ID"/>
        </a:p>
      </dgm:t>
    </dgm:pt>
    <dgm:pt modelId="{20B4894A-6C2B-443A-9F7A-F6BD5F8481AC}" type="sibTrans" cxnId="{71B76366-6D5D-407B-815D-5EC86AB5004F}">
      <dgm:prSet/>
      <dgm:spPr/>
      <dgm:t>
        <a:bodyPr/>
        <a:lstStyle/>
        <a:p>
          <a:endParaRPr lang="en-ID"/>
        </a:p>
      </dgm:t>
    </dgm:pt>
    <dgm:pt modelId="{F88B6F3D-1CED-474C-9411-4CA1E1A294C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Function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DD9975-100B-4CA7-A14E-0B038F4641DC}" type="parTrans" cxnId="{3FD66CAA-CCC8-4E58-A822-593FBF41CED8}">
      <dgm:prSet/>
      <dgm:spPr/>
      <dgm:t>
        <a:bodyPr/>
        <a:lstStyle/>
        <a:p>
          <a:endParaRPr lang="en-ID"/>
        </a:p>
      </dgm:t>
    </dgm:pt>
    <dgm:pt modelId="{3063B3F8-D351-4ED3-87D3-AAB2FFECE282}" type="sibTrans" cxnId="{3FD66CAA-CCC8-4E58-A822-593FBF41CED8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01EB7823-847C-4B09-9EB6-7289C9B6DA53}" type="pres">
      <dgm:prSet presAssocID="{004775BB-F2BD-427A-AFB2-C988D9CD56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8B33C21-C5B5-4DE7-81EA-7D0906FB8DDE}" type="pres">
      <dgm:prSet presAssocID="{20B4894A-6C2B-443A-9F7A-F6BD5F8481AC}" presName="spacer" presStyleCnt="0"/>
      <dgm:spPr/>
    </dgm:pt>
    <dgm:pt modelId="{786D173B-CE9E-4721-B7BB-75F28E9DDEA0}" type="pres">
      <dgm:prSet presAssocID="{F88B6F3D-1CED-474C-9411-4CA1E1A294C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859E76-7393-4093-BACF-D235F86D4D25}" type="pres">
      <dgm:prSet presAssocID="{3063B3F8-D351-4ED3-87D3-AAB2FFECE282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0BC9D08-0593-40E9-A246-FB9055E15014}" type="presOf" srcId="{004775BB-F2BD-427A-AFB2-C988D9CD564C}" destId="{01EB7823-847C-4B09-9EB6-7289C9B6DA53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71B76366-6D5D-407B-815D-5EC86AB5004F}" srcId="{8358F112-1D6F-44C5-AF73-A5EEB7AA45FA}" destId="{004775BB-F2BD-427A-AFB2-C988D9CD564C}" srcOrd="6" destOrd="0" parTransId="{B3343978-718E-4C22-8EFF-28E32763EF42}" sibTransId="{20B4894A-6C2B-443A-9F7A-F6BD5F8481AC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85410F78-AB55-4315-9A20-FB09E555815F}" type="presOf" srcId="{F88B6F3D-1CED-474C-9411-4CA1E1A294CD}" destId="{786D173B-CE9E-4721-B7BB-75F28E9DDEA0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3FD66CAA-CCC8-4E58-A822-593FBF41CED8}" srcId="{8358F112-1D6F-44C5-AF73-A5EEB7AA45FA}" destId="{F88B6F3D-1CED-474C-9411-4CA1E1A294CD}" srcOrd="7" destOrd="0" parTransId="{94DD9975-100B-4CA7-A14E-0B038F4641DC}" sibTransId="{3063B3F8-D351-4ED3-87D3-AAB2FFECE28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22A6031B-DD06-40D1-A82C-EF160D0A7BAA}" type="presParOf" srcId="{FA152123-58CE-48F0-AD32-399CCFB0B709}" destId="{01EB7823-847C-4B09-9EB6-7289C9B6DA53}" srcOrd="12" destOrd="0" presId="urn:microsoft.com/office/officeart/2005/8/layout/vList2"/>
    <dgm:cxn modelId="{D1331D00-9B98-455A-9528-F962CC79E95D}" type="presParOf" srcId="{FA152123-58CE-48F0-AD32-399CCFB0B709}" destId="{F8B33C21-C5B5-4DE7-81EA-7D0906FB8DDE}" srcOrd="13" destOrd="0" presId="urn:microsoft.com/office/officeart/2005/8/layout/vList2"/>
    <dgm:cxn modelId="{7328A679-A982-4067-A889-5A7C586E84C5}" type="presParOf" srcId="{FA152123-58CE-48F0-AD32-399CCFB0B709}" destId="{786D173B-CE9E-4721-B7BB-75F28E9DDEA0}" srcOrd="14" destOrd="0" presId="urn:microsoft.com/office/officeart/2005/8/layout/vList2"/>
    <dgm:cxn modelId="{940CBECD-D603-4733-809F-901F009EF194}" type="presParOf" srcId="{FA152123-58CE-48F0-AD32-399CCFB0B709}" destId="{39859E76-7393-4093-BACF-D235F86D4D25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16.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14E7079C-7959-474B-BF07-108A9C0EF11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12.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CF5A533-B4FC-470F-B7A9-BE87D158E98A}" type="parTrans" cxnId="{2CB48062-1BE0-4391-9289-06CB3E41D097}">
      <dgm:prSet/>
      <dgm:spPr/>
      <dgm:t>
        <a:bodyPr/>
        <a:lstStyle/>
        <a:p>
          <a:endParaRPr lang="en-ID"/>
        </a:p>
      </dgm:t>
    </dgm:pt>
    <dgm:pt modelId="{252C06EE-748E-4F04-B3EA-A5E12CAD9343}" type="sibTrans" cxnId="{2CB48062-1BE0-4391-9289-06CB3E41D097}">
      <dgm:prSet/>
      <dgm:spPr/>
      <dgm:t>
        <a:bodyPr/>
        <a:lstStyle/>
        <a:p>
          <a:endParaRPr lang="en-ID"/>
        </a:p>
      </dgm:t>
    </dgm:pt>
    <dgm:pt modelId="{59477254-134F-469B-94F5-3525BEAA65A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D7FA127-B1D4-4205-86EE-5E7123ACD840}" type="parTrans" cxnId="{20896882-177A-4ADA-8D69-A8F2312045A6}">
      <dgm:prSet/>
      <dgm:spPr/>
      <dgm:t>
        <a:bodyPr/>
        <a:lstStyle/>
        <a:p>
          <a:endParaRPr lang="en-ID"/>
        </a:p>
      </dgm:t>
    </dgm:pt>
    <dgm:pt modelId="{0F357AC4-92A6-47C7-902D-B1187CA4D1B7}" type="sibTrans" cxnId="{20896882-177A-4ADA-8D69-A8F2312045A6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761255AB-83EF-4434-9F4B-445CB35FC6E7}" type="pres">
      <dgm:prSet presAssocID="{14E7079C-7959-474B-BF07-108A9C0EF11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5849701-3F08-495A-98AF-77A1BE60A106}" type="pres">
      <dgm:prSet presAssocID="{252C06EE-748E-4F04-B3EA-A5E12CAD9343}" presName="spacer" presStyleCnt="0"/>
      <dgm:spPr/>
    </dgm:pt>
    <dgm:pt modelId="{0EECE8F9-7854-4534-B995-B5E9BDCC3AC9}" type="pres">
      <dgm:prSet presAssocID="{57C8B451-A66D-43BF-BF89-6B515DA7FB2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D5ADD329-F7BA-4556-86DE-6CD2D64EAC8B}" type="pres">
      <dgm:prSet presAssocID="{59477254-134F-469B-94F5-3525BEAA65A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F13EA1C-7EE3-4BFF-AC49-4ADF1FFC32C1}" type="pres">
      <dgm:prSet presAssocID="{0F357AC4-92A6-47C7-902D-B1187CA4D1B7}" presName="spacer" presStyleCnt="0"/>
      <dgm:spPr/>
    </dgm:pt>
    <dgm:pt modelId="{DA948AEC-D1BD-4831-8C49-1D0F09A33AB9}" type="pres">
      <dgm:prSet presAssocID="{05686A0A-4804-4110-8882-700D9BCAF54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6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3" destOrd="0" parTransId="{D5B93216-5CB3-410A-9E67-C00F331D677D}" sibTransId="{81E8DB39-DF98-495A-9E7A-8460BE2FB6A3}"/>
    <dgm:cxn modelId="{2CB48062-1BE0-4391-9289-06CB3E41D097}" srcId="{8358F112-1D6F-44C5-AF73-A5EEB7AA45FA}" destId="{14E7079C-7959-474B-BF07-108A9C0EF11A}" srcOrd="2" destOrd="0" parTransId="{2CF5A533-B4FC-470F-B7A9-BE87D158E98A}" sibTransId="{252C06EE-748E-4F04-B3EA-A5E12CAD9343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20896882-177A-4ADA-8D69-A8F2312045A6}" srcId="{8358F112-1D6F-44C5-AF73-A5EEB7AA45FA}" destId="{59477254-134F-469B-94F5-3525BEAA65A5}" srcOrd="4" destOrd="0" parTransId="{FD7FA127-B1D4-4205-86EE-5E7123ACD840}" sibTransId="{0F357AC4-92A6-47C7-902D-B1187CA4D1B7}"/>
    <dgm:cxn modelId="{4D073586-9BE9-485B-AF9B-268483C42874}" type="presOf" srcId="{59477254-134F-469B-94F5-3525BEAA65A5}" destId="{D5ADD329-F7BA-4556-86DE-6CD2D64EAC8B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7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5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A34253F5-9939-4491-B451-C1BCFC4D9BFF}" type="presOf" srcId="{14E7079C-7959-474B-BF07-108A9C0EF11A}" destId="{761255AB-83EF-4434-9F4B-445CB35FC6E7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7CB2B1EA-1E91-463D-B57D-B66200ABD932}" type="presParOf" srcId="{FA152123-58CE-48F0-AD32-399CCFB0B709}" destId="{761255AB-83EF-4434-9F4B-445CB35FC6E7}" srcOrd="4" destOrd="0" presId="urn:microsoft.com/office/officeart/2005/8/layout/vList2"/>
    <dgm:cxn modelId="{A2AC8B39-2667-441B-AD15-9EE112F2083D}" type="presParOf" srcId="{FA152123-58CE-48F0-AD32-399CCFB0B709}" destId="{F5849701-3F08-495A-98AF-77A1BE60A106}" srcOrd="5" destOrd="0" presId="urn:microsoft.com/office/officeart/2005/8/layout/vList2"/>
    <dgm:cxn modelId="{C5011C09-9BDF-4580-A017-BF72160DED65}" type="presParOf" srcId="{FA152123-58CE-48F0-AD32-399CCFB0B709}" destId="{0EECE8F9-7854-4534-B995-B5E9BDCC3AC9}" srcOrd="6" destOrd="0" presId="urn:microsoft.com/office/officeart/2005/8/layout/vList2"/>
    <dgm:cxn modelId="{D133A527-78BE-439A-9138-8530F7EC610C}" type="presParOf" srcId="{FA152123-58CE-48F0-AD32-399CCFB0B709}" destId="{14877787-10CA-49FC-B872-2B6BA8779E56}" srcOrd="7" destOrd="0" presId="urn:microsoft.com/office/officeart/2005/8/layout/vList2"/>
    <dgm:cxn modelId="{857BB6BA-4BE2-4198-920F-7E895A063E0C}" type="presParOf" srcId="{FA152123-58CE-48F0-AD32-399CCFB0B709}" destId="{D5ADD329-F7BA-4556-86DE-6CD2D64EAC8B}" srcOrd="8" destOrd="0" presId="urn:microsoft.com/office/officeart/2005/8/layout/vList2"/>
    <dgm:cxn modelId="{C2C8684C-E1D6-4307-919E-C92C992DBC65}" type="presParOf" srcId="{FA152123-58CE-48F0-AD32-399CCFB0B709}" destId="{9F13EA1C-7EE3-4BFF-AC49-4ADF1FFC32C1}" srcOrd="9" destOrd="0" presId="urn:microsoft.com/office/officeart/2005/8/layout/vList2"/>
    <dgm:cxn modelId="{3C71CE1C-5560-4B9B-A623-C243D450B7B6}" type="presParOf" srcId="{FA152123-58CE-48F0-AD32-399CCFB0B709}" destId="{DA948AEC-D1BD-4831-8C49-1D0F09A33AB9}" srcOrd="10" destOrd="0" presId="urn:microsoft.com/office/officeart/2005/8/layout/vList2"/>
    <dgm:cxn modelId="{385E8945-1AE4-4D19-B346-3596FEB78E1C}" type="presParOf" srcId="{FA152123-58CE-48F0-AD32-399CCFB0B709}" destId="{99F4A158-CD91-42CC-8C70-92E6FE9D91AA}" srcOrd="11" destOrd="0" presId="urn:microsoft.com/office/officeart/2005/8/layout/vList2"/>
    <dgm:cxn modelId="{D62232BE-96A5-4B41-A9D9-E377A8F785E4}" type="presParOf" srcId="{FA152123-58CE-48F0-AD32-399CCFB0B709}" destId="{AB0F6EC3-4A3C-41CD-AB51-4D7C669E32F4}" srcOrd="12" destOrd="0" presId="urn:microsoft.com/office/officeart/2005/8/layout/vList2"/>
    <dgm:cxn modelId="{C9D2FC28-5596-4EDD-955B-44AD51788271}" type="presParOf" srcId="{FA152123-58CE-48F0-AD32-399CCFB0B709}" destId="{864E4395-08B2-431C-98A9-842742C19475}" srcOrd="13" destOrd="0" presId="urn:microsoft.com/office/officeart/2005/8/layout/vList2"/>
    <dgm:cxn modelId="{C5203D51-591C-4774-8949-D56B7504CB66}" type="presParOf" srcId="{FA152123-58CE-48F0-AD32-399CCFB0B709}" destId="{F4223B3F-7A5F-4B4B-BB64-825656D9084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600" b="0" kern="1200" dirty="0" err="1">
              <a:latin typeface="Agency FB" panose="020B0503020202020204" pitchFamily="34" charset="0"/>
            </a:rPr>
            <a:t>Tipe</a:t>
          </a:r>
          <a:r>
            <a:rPr lang="en-US" sz="2600" b="0" kern="1200" dirty="0">
              <a:latin typeface="Agency FB" panose="020B0503020202020204" pitchFamily="34" charset="0"/>
            </a:rPr>
            <a:t> Data, </a:t>
          </a:r>
          <a:r>
            <a:rPr lang="en-US" sz="2600" b="0" kern="1200" dirty="0" err="1">
              <a:latin typeface="Agency FB" panose="020B0503020202020204" pitchFamily="34" charset="0"/>
            </a:rPr>
            <a:t>Variabel</a:t>
          </a:r>
          <a:r>
            <a:rPr lang="en-US" sz="2600" b="0" kern="1200" dirty="0">
              <a:latin typeface="Agency FB" panose="020B0503020202020204" pitchFamily="34" charset="0"/>
            </a:rPr>
            <a:t>, </a:t>
          </a:r>
          <a:r>
            <a:rPr lang="en-US" sz="2600" b="0" kern="1200" dirty="0" err="1">
              <a:latin typeface="Agency FB" panose="020B0503020202020204" pitchFamily="34" charset="0"/>
            </a:rPr>
            <a:t>Konstanta</a:t>
          </a:r>
          <a:r>
            <a:rPr lang="en-US" sz="2600" b="0" kern="1200" dirty="0">
              <a:latin typeface="Agency FB" panose="020B0503020202020204" pitchFamily="34" charset="0"/>
            </a:rPr>
            <a:t>, Operator</a:t>
          </a:r>
        </a:p>
      </dsp:txBody>
      <dsp:txXfrm>
        <a:off x="26102" y="1666463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01EB7823-847C-4B09-9EB6-7289C9B6DA53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786D173B-CE9E-4721-B7BB-75F28E9DDEA0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Function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761255AB-83EF-4434-9F4B-445CB35FC6E7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12.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5ADD329-F7BA-4556-86DE-6CD2D64EAC8B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16.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7.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Looping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for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1035075"/>
            <a:ext cx="8319406" cy="14298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syarat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step)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2571433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870" y="2993944"/>
            <a:ext cx="3243086" cy="3371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CAA7C-88B6-4277-989D-B990ACB4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1433"/>
            <a:ext cx="5806871" cy="42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57468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207030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07. Logika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Definisi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912CA-C8F2-4E3B-B4FF-A0CA1334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0" y="0"/>
            <a:ext cx="7632786" cy="58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B66C77-02E4-465C-B882-6655A70C63E5}"/>
              </a:ext>
            </a:extLst>
          </p:cNvPr>
          <p:cNvSpPr txBox="1">
            <a:spLocks/>
          </p:cNvSpPr>
          <p:nvPr/>
        </p:nvSpPr>
        <p:spPr>
          <a:xfrm>
            <a:off x="269966" y="5943600"/>
            <a:ext cx="8638903" cy="57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/>
            <a:r>
              <a:rPr lang="en-US" dirty="0" err="1">
                <a:solidFill>
                  <a:srgbClr val="FF0000"/>
                </a:solidFill>
              </a:rPr>
              <a:t>Pengulangan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instruksi</a:t>
            </a:r>
            <a:r>
              <a:rPr lang="en-US" dirty="0"/>
              <a:t>. Sama </a:t>
            </a:r>
            <a:r>
              <a:rPr lang="en-US" dirty="0" err="1"/>
              <a:t>instruksi</a:t>
            </a:r>
            <a:r>
              <a:rPr lang="en-US" dirty="0"/>
              <a:t>, </a:t>
            </a:r>
            <a:r>
              <a:rPr lang="en-US" dirty="0" err="1"/>
              <a:t>beda</a:t>
            </a:r>
            <a:r>
              <a:rPr lang="en-US" dirty="0"/>
              <a:t> value/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9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Definisi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Definisi</a:t>
            </a:r>
            <a:r>
              <a:rPr lang="en-US" dirty="0"/>
              <a:t> Looping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3D116-6590-432A-AF3F-3D951DE96973}"/>
              </a:ext>
            </a:extLst>
          </p:cNvPr>
          <p:cNvSpPr txBox="1">
            <a:spLocks/>
          </p:cNvSpPr>
          <p:nvPr/>
        </p:nvSpPr>
        <p:spPr>
          <a:xfrm>
            <a:off x="1" y="1090603"/>
            <a:ext cx="4441372" cy="326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Memasukkan</a:t>
            </a:r>
            <a:r>
              <a:rPr lang="en-US" sz="2200" dirty="0"/>
              <a:t> </a:t>
            </a:r>
            <a:r>
              <a:rPr lang="en-US" sz="2200" dirty="0" err="1"/>
              <a:t>m,n</a:t>
            </a:r>
            <a:endParaRPr lang="en-US" sz="2200" dirty="0"/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Jika</a:t>
            </a:r>
            <a:r>
              <a:rPr lang="en-US" sz="2200" dirty="0"/>
              <a:t> n=0, </a:t>
            </a:r>
            <a:r>
              <a:rPr lang="en-US" sz="2200" dirty="0" err="1"/>
              <a:t>maka</a:t>
            </a:r>
            <a:br>
              <a:rPr lang="en-US" sz="2200" dirty="0"/>
            </a:br>
            <a:r>
              <a:rPr lang="en-US" sz="2200" dirty="0"/>
              <a:t>   M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jawabannya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   stop.</a:t>
            </a:r>
            <a:br>
              <a:rPr lang="en-US" sz="2200" dirty="0"/>
            </a:b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n != 0;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/>
              <a:t>lanjut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langkah</a:t>
            </a:r>
            <a:r>
              <a:rPr lang="en-US" sz="2200" dirty="0"/>
              <a:t> c.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Bagilah</a:t>
            </a:r>
            <a:r>
              <a:rPr lang="en-US" sz="2200" dirty="0"/>
              <a:t> m </a:t>
            </a:r>
            <a:r>
              <a:rPr lang="en-US" sz="2200" dirty="0" err="1"/>
              <a:t>dgn</a:t>
            </a:r>
            <a:r>
              <a:rPr lang="en-US" sz="2200" dirty="0"/>
              <a:t> n dan </a:t>
            </a:r>
            <a:r>
              <a:rPr lang="en-US" sz="2200" dirty="0" err="1"/>
              <a:t>misalkan</a:t>
            </a:r>
            <a:r>
              <a:rPr lang="en-US" sz="2200" dirty="0"/>
              <a:t> variable 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sisa</a:t>
            </a:r>
            <a:r>
              <a:rPr lang="en-US" sz="2200" dirty="0"/>
              <a:t> </a:t>
            </a:r>
            <a:r>
              <a:rPr lang="en-US" sz="2200" dirty="0" err="1"/>
              <a:t>baginya</a:t>
            </a:r>
            <a:r>
              <a:rPr lang="en-US" sz="2200" dirty="0"/>
              <a:t>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Ganti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m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n dan </a:t>
            </a:r>
            <a:r>
              <a:rPr lang="en-US" sz="2200" dirty="0" err="1"/>
              <a:t>nilai</a:t>
            </a:r>
            <a:r>
              <a:rPr lang="en-US" sz="2200" dirty="0"/>
              <a:t> n </a:t>
            </a:r>
            <a:r>
              <a:rPr lang="en-US" sz="2200" dirty="0">
                <a:sym typeface="Wingdings" panose="05000000000000000000" pitchFamily="2" charset="2"/>
              </a:rPr>
              <a:t> r, </a:t>
            </a:r>
            <a:r>
              <a:rPr lang="en-US" sz="2200" dirty="0" err="1">
                <a:sym typeface="Wingdings" panose="05000000000000000000" pitchFamily="2" charset="2"/>
              </a:rPr>
              <a:t>lalu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ulang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langkah</a:t>
            </a:r>
            <a:r>
              <a:rPr lang="en-US" sz="2200" dirty="0">
                <a:sym typeface="Wingdings" panose="05000000000000000000" pitchFamily="2" charset="2"/>
              </a:rPr>
              <a:t> a.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5FD3B-8DDD-44C0-974B-5B004581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3" y="633149"/>
            <a:ext cx="4095749" cy="59917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091A3-DB05-4071-A9FE-E46A17E7D29D}"/>
              </a:ext>
            </a:extLst>
          </p:cNvPr>
          <p:cNvSpPr txBox="1">
            <a:spLocks/>
          </p:cNvSpPr>
          <p:nvPr/>
        </p:nvSpPr>
        <p:spPr>
          <a:xfrm>
            <a:off x="-29028" y="4493622"/>
            <a:ext cx="4470401" cy="2364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3600" b="1" dirty="0"/>
              <a:t>PSEUDOCODE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(n!=0)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 mod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	m 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n 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FPB=m;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C8F-8343-4ADC-A963-2692EDA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B75E-584E-460C-A5C0-943B80C2F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While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Do while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For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571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While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1035075"/>
            <a:ext cx="8319406" cy="14298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sz="5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588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statement ---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bernilai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terpenuhi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2571433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E8828-CD55-403D-9CBB-9092D01C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25713"/>
            <a:ext cx="5611462" cy="438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05" y="2993944"/>
            <a:ext cx="3352151" cy="34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Do While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-1" y="1035075"/>
            <a:ext cx="8948057" cy="14298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---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bernilai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true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terpenuhi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2571433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77AE7-A0EB-4203-9940-CE957B1C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433"/>
            <a:ext cx="5603761" cy="4286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9E54-BDFC-4CD3-A753-AD4CFF72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09" y="2972068"/>
            <a:ext cx="2529191" cy="34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4857</TotalTime>
  <Words>605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ALGORITMA PEMROGRAMAN 07. Logika Looping</vt:lpstr>
      <vt:lpstr>ALGORITMA PEMROGRAMAN </vt:lpstr>
      <vt:lpstr>07. Logika Looping</vt:lpstr>
      <vt:lpstr>PowerPoint Presentation</vt:lpstr>
      <vt:lpstr>1. Definisi</vt:lpstr>
      <vt:lpstr>1. Definisi Looping </vt:lpstr>
      <vt:lpstr>2. Script</vt:lpstr>
      <vt:lpstr>a. While </vt:lpstr>
      <vt:lpstr>b. Do While </vt:lpstr>
      <vt:lpstr>b. for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3980</cp:revision>
  <dcterms:created xsi:type="dcterms:W3CDTF">2016-09-02T03:38:50Z</dcterms:created>
  <dcterms:modified xsi:type="dcterms:W3CDTF">2018-09-09T17:27:59Z</dcterms:modified>
</cp:coreProperties>
</file>