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6" r:id="rId2"/>
    <p:sldId id="426" r:id="rId3"/>
    <p:sldId id="456" r:id="rId4"/>
    <p:sldId id="457" r:id="rId5"/>
    <p:sldId id="458" r:id="rId6"/>
    <p:sldId id="459" r:id="rId7"/>
    <p:sldId id="455" r:id="rId8"/>
    <p:sldId id="452" r:id="rId9"/>
    <p:sldId id="45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28" autoAdjust="0"/>
    <p:restoredTop sz="94660"/>
  </p:normalViewPr>
  <p:slideViewPr>
    <p:cSldViewPr snapToGrid="0">
      <p:cViewPr varScale="1">
        <p:scale>
          <a:sx n="86" d="100"/>
          <a:sy n="86" d="100"/>
        </p:scale>
        <p:origin x="930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253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58F112-1D6F-44C5-AF73-A5EEB7AA45FA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3E0CF4D4-198B-4AFE-88D2-8E46B21E88EE}">
      <dgm:prSet phldrT="[Text]" custT="1"/>
      <dgm:spPr>
        <a:noFill/>
      </dgm:spPr>
      <dgm:t>
        <a:bodyPr/>
        <a:lstStyle/>
        <a:p>
          <a:r>
            <a:rPr lang="en-US" sz="2800" b="1" dirty="0">
              <a:latin typeface="Agency FB" panose="020B0503020202020204" pitchFamily="34" charset="0"/>
            </a:rPr>
            <a:t>01. </a:t>
          </a:r>
          <a:r>
            <a:rPr lang="en-US" sz="2800" b="0" dirty="0">
              <a:latin typeface="Agency FB" panose="020B0503020202020204" pitchFamily="34" charset="0"/>
            </a:rPr>
            <a:t>SAP &amp; </a:t>
          </a:r>
          <a:r>
            <a:rPr lang="en-US" sz="2800" b="0" dirty="0" err="1">
              <a:latin typeface="Agency FB" panose="020B0503020202020204" pitchFamily="34" charset="0"/>
            </a:rPr>
            <a:t>Pengantar</a:t>
          </a:r>
          <a:r>
            <a:rPr lang="en-US" sz="2800" b="0" dirty="0">
              <a:latin typeface="Agency FB" panose="020B0503020202020204" pitchFamily="34" charset="0"/>
            </a:rPr>
            <a:t> </a:t>
          </a:r>
          <a:r>
            <a:rPr lang="en-US" sz="2000" b="0" dirty="0" err="1">
              <a:latin typeface="Agency FB" panose="020B0503020202020204" pitchFamily="34" charset="0"/>
            </a:rPr>
            <a:t>Algoritma</a:t>
          </a:r>
          <a:r>
            <a:rPr lang="en-US" sz="2000" b="0" dirty="0">
              <a:latin typeface="Agency FB" panose="020B0503020202020204" pitchFamily="34" charset="0"/>
            </a:rPr>
            <a:t> dan </a:t>
          </a:r>
          <a:r>
            <a:rPr lang="en-US" sz="2000" b="0" dirty="0" err="1">
              <a:latin typeface="Agency FB" panose="020B0503020202020204" pitchFamily="34" charset="0"/>
            </a:rPr>
            <a:t>Pemrograman</a:t>
          </a:r>
          <a:endParaRPr lang="en-US" sz="2800" b="0" dirty="0">
            <a:latin typeface="Agency FB" panose="020B0503020202020204" pitchFamily="34" charset="0"/>
          </a:endParaRPr>
        </a:p>
      </dgm:t>
    </dgm:pt>
    <dgm:pt modelId="{05810277-582E-4DDD-94AC-FECF5A93EDB5}" type="parTrans" cxnId="{1D2DC411-ECA7-4663-9E60-7319B60B72BC}">
      <dgm:prSet/>
      <dgm:spPr/>
      <dgm:t>
        <a:bodyPr/>
        <a:lstStyle/>
        <a:p>
          <a:endParaRPr lang="en-US" sz="2600"/>
        </a:p>
      </dgm:t>
    </dgm:pt>
    <dgm:pt modelId="{8CA7FDF3-C092-44B1-B986-2EF0BE92CBAB}" type="sibTrans" cxnId="{1D2DC411-ECA7-4663-9E60-7319B60B72BC}">
      <dgm:prSet/>
      <dgm:spPr/>
      <dgm:t>
        <a:bodyPr/>
        <a:lstStyle/>
        <a:p>
          <a:endParaRPr lang="en-US" sz="2600"/>
        </a:p>
      </dgm:t>
    </dgm:pt>
    <dgm:pt modelId="{AF33AACA-520F-4C78-A492-459906460AB8}">
      <dgm:prSet phldrT="[Text]" custT="1"/>
      <dgm:spPr>
        <a:solidFill>
          <a:srgbClr val="FFC000"/>
        </a:solidFill>
      </dgm:spPr>
      <dgm:t>
        <a:bodyPr/>
        <a:lstStyle/>
        <a:p>
          <a:r>
            <a:rPr lang="id-ID" sz="2800" b="1" dirty="0">
              <a:latin typeface="Agency FB" panose="020B0503020202020204" pitchFamily="34" charset="0"/>
            </a:rPr>
            <a:t>0</a:t>
          </a:r>
          <a:r>
            <a:rPr lang="en-US" sz="2800" b="1" dirty="0">
              <a:latin typeface="Agency FB" panose="020B0503020202020204" pitchFamily="34" charset="0"/>
            </a:rPr>
            <a:t>2</a:t>
          </a:r>
          <a:r>
            <a:rPr lang="id-ID" sz="2800" b="1" dirty="0">
              <a:latin typeface="Agency FB" panose="020B0503020202020204" pitchFamily="34" charset="0"/>
            </a:rPr>
            <a:t>. </a:t>
          </a:r>
          <a:r>
            <a:rPr lang="en-US" sz="2800" b="0" dirty="0">
              <a:latin typeface="Agency FB" panose="020B0503020202020204" pitchFamily="34" charset="0"/>
            </a:rPr>
            <a:t>Dasar-Dasar </a:t>
          </a:r>
          <a:r>
            <a:rPr lang="en-US" sz="2000" b="0" dirty="0" err="1">
              <a:latin typeface="Agency FB" panose="020B0503020202020204" pitchFamily="34" charset="0"/>
            </a:rPr>
            <a:t>Algoritma</a:t>
          </a:r>
          <a:r>
            <a:rPr lang="en-US" sz="2000" b="0" dirty="0">
              <a:latin typeface="Agency FB" panose="020B0503020202020204" pitchFamily="34" charset="0"/>
            </a:rPr>
            <a:t> </a:t>
          </a:r>
          <a:r>
            <a:rPr lang="en-US" sz="2000" b="0" dirty="0" err="1">
              <a:latin typeface="Agency FB" panose="020B0503020202020204" pitchFamily="34" charset="0"/>
            </a:rPr>
            <a:t>Pemrograman</a:t>
          </a:r>
          <a:endParaRPr lang="en-US" sz="2800" b="0" dirty="0">
            <a:latin typeface="Agency FB" panose="020B0503020202020204" pitchFamily="34" charset="0"/>
          </a:endParaRPr>
        </a:p>
      </dgm:t>
    </dgm:pt>
    <dgm:pt modelId="{CB0669E8-D15A-4CA7-B25B-559EABAF1916}" type="parTrans" cxnId="{8B213670-E152-4553-A9B4-0FD9705C894B}">
      <dgm:prSet/>
      <dgm:spPr/>
      <dgm:t>
        <a:bodyPr/>
        <a:lstStyle/>
        <a:p>
          <a:endParaRPr lang="en-US" sz="2600"/>
        </a:p>
      </dgm:t>
    </dgm:pt>
    <dgm:pt modelId="{869CDED2-2803-423D-A3AB-51B1970638B5}" type="sibTrans" cxnId="{8B213670-E152-4553-A9B4-0FD9705C894B}">
      <dgm:prSet/>
      <dgm:spPr/>
      <dgm:t>
        <a:bodyPr/>
        <a:lstStyle/>
        <a:p>
          <a:endParaRPr lang="en-US" sz="2600"/>
        </a:p>
      </dgm:t>
    </dgm:pt>
    <dgm:pt modelId="{CB240EB0-B7E3-4313-8BE6-86A373066FC0}">
      <dgm:prSet custT="1"/>
      <dgm:spPr>
        <a:noFill/>
      </dgm:spPr>
      <dgm:t>
        <a:bodyPr/>
        <a:lstStyle/>
        <a:p>
          <a:r>
            <a:rPr lang="id-ID" sz="2800" b="1" dirty="0">
              <a:latin typeface="Agency FB" panose="020B0503020202020204" pitchFamily="34" charset="0"/>
            </a:rPr>
            <a:t>0</a:t>
          </a:r>
          <a:r>
            <a:rPr lang="en-US" sz="2800" b="1" dirty="0">
              <a:latin typeface="Agency FB" panose="020B0503020202020204" pitchFamily="34" charset="0"/>
            </a:rPr>
            <a:t>6</a:t>
          </a:r>
          <a:r>
            <a:rPr lang="id-ID" sz="2800" b="1" dirty="0">
              <a:latin typeface="Agency FB" panose="020B0503020202020204" pitchFamily="34" charset="0"/>
            </a:rPr>
            <a:t>. </a:t>
          </a:r>
          <a:r>
            <a:rPr lang="en-US" sz="2800" b="0" dirty="0">
              <a:latin typeface="Agency FB" panose="020B0503020202020204" pitchFamily="34" charset="0"/>
            </a:rPr>
            <a:t>Operator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45D2F17A-5A34-4858-AB73-0B514DBF108F}" type="parTrans" cxnId="{27607829-2BEA-4479-BA11-DA1E46672A0F}">
      <dgm:prSet/>
      <dgm:spPr/>
      <dgm:t>
        <a:bodyPr/>
        <a:lstStyle/>
        <a:p>
          <a:endParaRPr lang="en-US" sz="2600"/>
        </a:p>
      </dgm:t>
    </dgm:pt>
    <dgm:pt modelId="{D5CBEA7A-8159-4F0B-9E46-848769A3E3FD}" type="sibTrans" cxnId="{27607829-2BEA-4479-BA11-DA1E46672A0F}">
      <dgm:prSet/>
      <dgm:spPr/>
      <dgm:t>
        <a:bodyPr/>
        <a:lstStyle/>
        <a:p>
          <a:endParaRPr lang="en-US" sz="2600"/>
        </a:p>
      </dgm:t>
    </dgm:pt>
    <dgm:pt modelId="{20C80331-3DF2-434B-B8AC-7634E5807512}">
      <dgm:prSet custT="1"/>
      <dgm:spPr>
        <a:noFill/>
      </dgm:spPr>
      <dgm:t>
        <a:bodyPr/>
        <a:lstStyle/>
        <a:p>
          <a:r>
            <a:rPr lang="id-ID" sz="2800" b="1" dirty="0">
              <a:latin typeface="Agency FB" panose="020B0503020202020204" pitchFamily="34" charset="0"/>
            </a:rPr>
            <a:t>0</a:t>
          </a:r>
          <a:r>
            <a:rPr lang="en-US" sz="2800" b="1" dirty="0">
              <a:latin typeface="Agency FB" panose="020B0503020202020204" pitchFamily="34" charset="0"/>
            </a:rPr>
            <a:t>7</a:t>
          </a:r>
          <a:r>
            <a:rPr lang="id-ID" sz="2800" b="1" dirty="0">
              <a:latin typeface="Agency FB" panose="020B0503020202020204" pitchFamily="34" charset="0"/>
            </a:rPr>
            <a:t>. </a:t>
          </a:r>
          <a:r>
            <a:rPr lang="en-US" sz="2800" b="0" dirty="0" err="1">
              <a:latin typeface="Agency FB" panose="020B0503020202020204" pitchFamily="34" charset="0"/>
            </a:rPr>
            <a:t>Logika</a:t>
          </a:r>
          <a:r>
            <a:rPr lang="en-US" sz="2800" b="0" dirty="0">
              <a:latin typeface="Agency FB" panose="020B0503020202020204" pitchFamily="34" charset="0"/>
            </a:rPr>
            <a:t> Structured/ Sequence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2140B65D-0D78-4CD9-AB98-107EF3E82F92}" type="parTrans" cxnId="{AA55B694-F293-4A6C-9BC9-51B2DBF37CA6}">
      <dgm:prSet/>
      <dgm:spPr/>
      <dgm:t>
        <a:bodyPr/>
        <a:lstStyle/>
        <a:p>
          <a:endParaRPr lang="en-US" sz="2600"/>
        </a:p>
      </dgm:t>
    </dgm:pt>
    <dgm:pt modelId="{B2C2B9A3-D102-43C5-90AF-B27BB147D0E4}" type="sibTrans" cxnId="{AA55B694-F293-4A6C-9BC9-51B2DBF37CA6}">
      <dgm:prSet/>
      <dgm:spPr/>
      <dgm:t>
        <a:bodyPr/>
        <a:lstStyle/>
        <a:p>
          <a:endParaRPr lang="en-US" sz="2600"/>
        </a:p>
      </dgm:t>
    </dgm:pt>
    <dgm:pt modelId="{1F603C45-D35E-4948-9009-D7C94A8C1435}">
      <dgm:prSet custT="1"/>
      <dgm:spPr>
        <a:noFill/>
      </dgm:spPr>
      <dgm:t>
        <a:bodyPr/>
        <a:lstStyle/>
        <a:p>
          <a:r>
            <a:rPr lang="en-US" sz="2800" b="1" dirty="0">
              <a:latin typeface="Agency FB" panose="020B0503020202020204" pitchFamily="34" charset="0"/>
            </a:rPr>
            <a:t>08. </a:t>
          </a:r>
          <a:r>
            <a:rPr lang="en-US" sz="2800" b="0" dirty="0" err="1">
              <a:latin typeface="Agency FB" panose="020B0503020202020204" pitchFamily="34" charset="0"/>
            </a:rPr>
            <a:t>Logika</a:t>
          </a:r>
          <a:r>
            <a:rPr lang="en-US" sz="2800" b="0" dirty="0">
              <a:latin typeface="Agency FB" panose="020B0503020202020204" pitchFamily="34" charset="0"/>
            </a:rPr>
            <a:t> Condition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EE555CD1-BCF1-4157-9D1D-F25B22F9F551}" type="parTrans" cxnId="{CC0E68D0-FC6D-4351-801D-C226B33763E1}">
      <dgm:prSet/>
      <dgm:spPr/>
      <dgm:t>
        <a:bodyPr/>
        <a:lstStyle/>
        <a:p>
          <a:endParaRPr lang="en-ID"/>
        </a:p>
      </dgm:t>
    </dgm:pt>
    <dgm:pt modelId="{2F97ECAD-E528-4032-8363-66279D481FFB}" type="sibTrans" cxnId="{CC0E68D0-FC6D-4351-801D-C226B33763E1}">
      <dgm:prSet/>
      <dgm:spPr/>
      <dgm:t>
        <a:bodyPr/>
        <a:lstStyle/>
        <a:p>
          <a:endParaRPr lang="en-ID"/>
        </a:p>
      </dgm:t>
    </dgm:pt>
    <dgm:pt modelId="{B50812C8-80F2-490C-9037-0BD38C7BFB0D}">
      <dgm:prSet custT="1"/>
      <dgm:spPr>
        <a:noFill/>
      </dgm:spPr>
      <dgm:t>
        <a:bodyPr/>
        <a:lstStyle/>
        <a:p>
          <a:r>
            <a:rPr lang="en-US" sz="2800" b="1" dirty="0">
              <a:latin typeface="Agency FB" panose="020B0503020202020204" pitchFamily="34" charset="0"/>
            </a:rPr>
            <a:t>09. </a:t>
          </a:r>
          <a:r>
            <a:rPr lang="en-US" sz="2800" b="0" dirty="0">
              <a:latin typeface="Agency FB" panose="020B0503020202020204" pitchFamily="34" charset="0"/>
            </a:rPr>
            <a:t>UTS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266074CD-B9AD-4397-B112-2B436D8DE8E3}" type="parTrans" cxnId="{2C014A22-DB82-42CD-8D37-3C2ED5D3426D}">
      <dgm:prSet/>
      <dgm:spPr/>
      <dgm:t>
        <a:bodyPr/>
        <a:lstStyle/>
        <a:p>
          <a:endParaRPr lang="en-ID"/>
        </a:p>
      </dgm:t>
    </dgm:pt>
    <dgm:pt modelId="{1874C836-D8E5-4E6F-AEF4-03B61705FE42}" type="sibTrans" cxnId="{2C014A22-DB82-42CD-8D37-3C2ED5D3426D}">
      <dgm:prSet/>
      <dgm:spPr/>
      <dgm:t>
        <a:bodyPr/>
        <a:lstStyle/>
        <a:p>
          <a:endParaRPr lang="en-ID"/>
        </a:p>
      </dgm:t>
    </dgm:pt>
    <dgm:pt modelId="{3687D782-6124-45EA-9A91-EB21C2D52BF0}">
      <dgm:prSet phldrT="[Text]" custT="1"/>
      <dgm:spPr>
        <a:noFill/>
      </dgm:spPr>
      <dgm:t>
        <a:bodyPr/>
        <a:lstStyle/>
        <a:p>
          <a:r>
            <a:rPr lang="id-ID" sz="2800" b="1" dirty="0">
              <a:latin typeface="Agency FB" panose="020B0503020202020204" pitchFamily="34" charset="0"/>
            </a:rPr>
            <a:t>0</a:t>
          </a:r>
          <a:r>
            <a:rPr lang="en-US" sz="2800" b="1" dirty="0">
              <a:latin typeface="Agency FB" panose="020B0503020202020204" pitchFamily="34" charset="0"/>
            </a:rPr>
            <a:t>3</a:t>
          </a:r>
          <a:r>
            <a:rPr lang="id-ID" sz="2800" b="1" dirty="0">
              <a:latin typeface="Agency FB" panose="020B0503020202020204" pitchFamily="34" charset="0"/>
            </a:rPr>
            <a:t>.</a:t>
          </a:r>
          <a:r>
            <a:rPr lang="en-US" sz="2800" b="1" dirty="0">
              <a:latin typeface="Agency FB" panose="020B0503020202020204" pitchFamily="34" charset="0"/>
            </a:rPr>
            <a:t> </a:t>
          </a:r>
          <a:r>
            <a:rPr lang="en-US" sz="2800" b="0" dirty="0">
              <a:latin typeface="Agency FB" panose="020B0503020202020204" pitchFamily="34" charset="0"/>
            </a:rPr>
            <a:t>Dasar </a:t>
          </a:r>
          <a:r>
            <a:rPr lang="en-US" sz="2800" b="0" dirty="0" err="1">
              <a:latin typeface="Agency FB" panose="020B0503020202020204" pitchFamily="34" charset="0"/>
            </a:rPr>
            <a:t>Pemrograman</a:t>
          </a:r>
          <a:r>
            <a:rPr lang="en-US" sz="2800" b="0" dirty="0">
              <a:latin typeface="Agency FB" panose="020B0503020202020204" pitchFamily="34" charset="0"/>
            </a:rPr>
            <a:t> Bahasa C++</a:t>
          </a:r>
        </a:p>
      </dgm:t>
    </dgm:pt>
    <dgm:pt modelId="{C8B551E5-829B-4576-B9BA-E0CAED4F8BE7}" type="parTrans" cxnId="{368C8CDB-8E4E-4207-BCA2-0A3676298BAB}">
      <dgm:prSet/>
      <dgm:spPr/>
      <dgm:t>
        <a:bodyPr/>
        <a:lstStyle/>
        <a:p>
          <a:endParaRPr lang="en-ID"/>
        </a:p>
      </dgm:t>
    </dgm:pt>
    <dgm:pt modelId="{5D9D8EC7-7331-4612-A9A4-59FA9BEA93A2}" type="sibTrans" cxnId="{368C8CDB-8E4E-4207-BCA2-0A3676298BAB}">
      <dgm:prSet/>
      <dgm:spPr/>
      <dgm:t>
        <a:bodyPr/>
        <a:lstStyle/>
        <a:p>
          <a:endParaRPr lang="en-ID"/>
        </a:p>
      </dgm:t>
    </dgm:pt>
    <dgm:pt modelId="{ADEE3B03-8F75-4A56-A2B9-E5FCC9D2739C}">
      <dgm:prSet phldrT="[Text]" custT="1"/>
      <dgm:spPr>
        <a:noFill/>
      </dgm:spPr>
      <dgm:t>
        <a:bodyPr/>
        <a:lstStyle/>
        <a:p>
          <a:r>
            <a:rPr lang="id-ID" sz="2800" b="1" dirty="0">
              <a:latin typeface="Agency FB" panose="020B0503020202020204" pitchFamily="34" charset="0"/>
            </a:rPr>
            <a:t>0</a:t>
          </a:r>
          <a:r>
            <a:rPr lang="en-US" sz="2800" b="1" dirty="0">
              <a:latin typeface="Agency FB" panose="020B0503020202020204" pitchFamily="34" charset="0"/>
            </a:rPr>
            <a:t>4</a:t>
          </a:r>
          <a:r>
            <a:rPr lang="id-ID" sz="2800" b="1" dirty="0">
              <a:latin typeface="Agency FB" panose="020B0503020202020204" pitchFamily="34" charset="0"/>
            </a:rPr>
            <a:t>. </a:t>
          </a:r>
          <a:r>
            <a:rPr lang="en-US" sz="2800" b="0" dirty="0" err="1">
              <a:latin typeface="Agency FB" panose="020B0503020202020204" pitchFamily="34" charset="0"/>
            </a:rPr>
            <a:t>Tipe</a:t>
          </a:r>
          <a:r>
            <a:rPr lang="en-US" sz="2800" b="0" dirty="0">
              <a:latin typeface="Agency FB" panose="020B0503020202020204" pitchFamily="34" charset="0"/>
            </a:rPr>
            <a:t> Data, </a:t>
          </a:r>
          <a:r>
            <a:rPr lang="en-US" sz="2800" b="0" dirty="0" err="1">
              <a:latin typeface="Agency FB" panose="020B0503020202020204" pitchFamily="34" charset="0"/>
            </a:rPr>
            <a:t>Variabel</a:t>
          </a:r>
          <a:r>
            <a:rPr lang="en-US" sz="2800" b="0" dirty="0">
              <a:latin typeface="Agency FB" panose="020B0503020202020204" pitchFamily="34" charset="0"/>
            </a:rPr>
            <a:t>, dan </a:t>
          </a:r>
          <a:r>
            <a:rPr lang="en-US" sz="2800" b="0" dirty="0" err="1">
              <a:latin typeface="Agency FB" panose="020B0503020202020204" pitchFamily="34" charset="0"/>
            </a:rPr>
            <a:t>Konstanta</a:t>
          </a:r>
          <a:endParaRPr lang="en-US" sz="2800" b="0" dirty="0">
            <a:latin typeface="Agency FB" panose="020B0503020202020204" pitchFamily="34" charset="0"/>
          </a:endParaRPr>
        </a:p>
      </dgm:t>
    </dgm:pt>
    <dgm:pt modelId="{E217D24D-9E04-4306-B32C-C499D2AD459C}" type="parTrans" cxnId="{506E4DED-1720-496B-8F33-33D71E64BB02}">
      <dgm:prSet/>
      <dgm:spPr/>
      <dgm:t>
        <a:bodyPr/>
        <a:lstStyle/>
        <a:p>
          <a:endParaRPr lang="en-ID"/>
        </a:p>
      </dgm:t>
    </dgm:pt>
    <dgm:pt modelId="{A906C243-A6B4-403D-B3F0-E043D50F154B}" type="sibTrans" cxnId="{506E4DED-1720-496B-8F33-33D71E64BB02}">
      <dgm:prSet/>
      <dgm:spPr/>
      <dgm:t>
        <a:bodyPr/>
        <a:lstStyle/>
        <a:p>
          <a:endParaRPr lang="en-ID"/>
        </a:p>
      </dgm:t>
    </dgm:pt>
    <dgm:pt modelId="{51033821-32B1-4180-8938-81C20F48826C}">
      <dgm:prSet phldrT="[Text]" custT="1"/>
      <dgm:spPr>
        <a:noFill/>
      </dgm:spPr>
      <dgm:t>
        <a:bodyPr/>
        <a:lstStyle/>
        <a:p>
          <a:r>
            <a:rPr lang="en-US" sz="2800" b="1" dirty="0">
              <a:latin typeface="Agency FB" panose="020B0503020202020204" pitchFamily="34" charset="0"/>
            </a:rPr>
            <a:t>05. </a:t>
          </a:r>
          <a:r>
            <a:rPr lang="en-US" sz="2800" b="0" dirty="0">
              <a:latin typeface="Agency FB" panose="020B0503020202020204" pitchFamily="34" charset="0"/>
            </a:rPr>
            <a:t>Nilai, </a:t>
          </a:r>
          <a:r>
            <a:rPr lang="en-US" sz="2800" b="0" dirty="0" err="1">
              <a:latin typeface="Agency FB" panose="020B0503020202020204" pitchFamily="34" charset="0"/>
            </a:rPr>
            <a:t>Ekspresi</a:t>
          </a:r>
          <a:r>
            <a:rPr lang="en-US" sz="2800" b="0" dirty="0">
              <a:latin typeface="Agency FB" panose="020B0503020202020204" pitchFamily="34" charset="0"/>
            </a:rPr>
            <a:t>, </a:t>
          </a:r>
          <a:r>
            <a:rPr lang="en-US" sz="2800" b="0" dirty="0" err="1">
              <a:latin typeface="Agency FB" panose="020B0503020202020204" pitchFamily="34" charset="0"/>
            </a:rPr>
            <a:t>Input/Output</a:t>
          </a:r>
          <a:endParaRPr lang="en-US" sz="2800" b="0" dirty="0">
            <a:latin typeface="Agency FB" panose="020B0503020202020204" pitchFamily="34" charset="0"/>
          </a:endParaRPr>
        </a:p>
      </dgm:t>
    </dgm:pt>
    <dgm:pt modelId="{43856D5B-5E5C-415B-9F4C-AC0CAE990B98}" type="parTrans" cxnId="{95A2473E-CBF9-4900-8628-576F552EC3CF}">
      <dgm:prSet/>
      <dgm:spPr/>
      <dgm:t>
        <a:bodyPr/>
        <a:lstStyle/>
        <a:p>
          <a:endParaRPr lang="en-ID"/>
        </a:p>
      </dgm:t>
    </dgm:pt>
    <dgm:pt modelId="{035ED25E-0FE0-4619-8994-1AD37F43611F}" type="sibTrans" cxnId="{95A2473E-CBF9-4900-8628-576F552EC3CF}">
      <dgm:prSet/>
      <dgm:spPr/>
      <dgm:t>
        <a:bodyPr/>
        <a:lstStyle/>
        <a:p>
          <a:endParaRPr lang="en-ID"/>
        </a:p>
      </dgm:t>
    </dgm:pt>
    <dgm:pt modelId="{FA152123-58CE-48F0-AD32-399CCFB0B709}" type="pres">
      <dgm:prSet presAssocID="{8358F112-1D6F-44C5-AF73-A5EEB7AA45FA}" presName="linear" presStyleCnt="0">
        <dgm:presLayoutVars>
          <dgm:animLvl val="lvl"/>
          <dgm:resizeHandles val="exact"/>
        </dgm:presLayoutVars>
      </dgm:prSet>
      <dgm:spPr/>
    </dgm:pt>
    <dgm:pt modelId="{086980F9-6F38-4459-8BC9-85C438D0D44C}" type="pres">
      <dgm:prSet presAssocID="{3E0CF4D4-198B-4AFE-88D2-8E46B21E88EE}" presName="parentText" presStyleLbl="node1" presStyleIdx="0" presStyleCnt="9">
        <dgm:presLayoutVars>
          <dgm:chMax val="0"/>
          <dgm:bulletEnabled val="1"/>
        </dgm:presLayoutVars>
      </dgm:prSet>
      <dgm:spPr/>
    </dgm:pt>
    <dgm:pt modelId="{224F8B66-69B6-4446-9591-30132FBD91B7}" type="pres">
      <dgm:prSet presAssocID="{8CA7FDF3-C092-44B1-B986-2EF0BE92CBAB}" presName="spacer" presStyleCnt="0"/>
      <dgm:spPr/>
    </dgm:pt>
    <dgm:pt modelId="{2B0E2AB5-C119-4743-96E1-6DE15C2A42E9}" type="pres">
      <dgm:prSet presAssocID="{AF33AACA-520F-4C78-A492-459906460AB8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C67334F9-8461-4DE6-9FA9-F5C3B9C4B1FF}" type="pres">
      <dgm:prSet presAssocID="{869CDED2-2803-423D-A3AB-51B1970638B5}" presName="spacer" presStyleCnt="0"/>
      <dgm:spPr/>
    </dgm:pt>
    <dgm:pt modelId="{EBF2DBB0-09AC-46B7-9297-8EC140618313}" type="pres">
      <dgm:prSet presAssocID="{3687D782-6124-45EA-9A91-EB21C2D52BF0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FB1C185E-CAB2-4C95-AF25-F3F9A8C7B33A}" type="pres">
      <dgm:prSet presAssocID="{5D9D8EC7-7331-4612-A9A4-59FA9BEA93A2}" presName="spacer" presStyleCnt="0"/>
      <dgm:spPr/>
    </dgm:pt>
    <dgm:pt modelId="{55313F2D-5CDE-46B8-8A43-4BDEBD17AE52}" type="pres">
      <dgm:prSet presAssocID="{ADEE3B03-8F75-4A56-A2B9-E5FCC9D2739C}" presName="parentText" presStyleLbl="node1" presStyleIdx="3" presStyleCnt="9">
        <dgm:presLayoutVars>
          <dgm:chMax val="0"/>
          <dgm:bulletEnabled val="1"/>
        </dgm:presLayoutVars>
      </dgm:prSet>
      <dgm:spPr/>
    </dgm:pt>
    <dgm:pt modelId="{6D9E1F8E-D99A-4BB3-AC7E-887140C4A339}" type="pres">
      <dgm:prSet presAssocID="{A906C243-A6B4-403D-B3F0-E043D50F154B}" presName="spacer" presStyleCnt="0"/>
      <dgm:spPr/>
    </dgm:pt>
    <dgm:pt modelId="{905CD053-2E33-4C8A-8986-F77979FF064A}" type="pres">
      <dgm:prSet presAssocID="{51033821-32B1-4180-8938-81C20F48826C}" presName="parentText" presStyleLbl="node1" presStyleIdx="4" presStyleCnt="9">
        <dgm:presLayoutVars>
          <dgm:chMax val="0"/>
          <dgm:bulletEnabled val="1"/>
        </dgm:presLayoutVars>
      </dgm:prSet>
      <dgm:spPr/>
    </dgm:pt>
    <dgm:pt modelId="{D9592F5F-9C77-4F8D-BE90-104435F8518E}" type="pres">
      <dgm:prSet presAssocID="{035ED25E-0FE0-4619-8994-1AD37F43611F}" presName="spacer" presStyleCnt="0"/>
      <dgm:spPr/>
    </dgm:pt>
    <dgm:pt modelId="{E6B7A12E-D792-4506-9B2A-818D9EC2E909}" type="pres">
      <dgm:prSet presAssocID="{CB240EB0-B7E3-4313-8BE6-86A373066FC0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0EB01F03-3097-4A9C-AE2B-3E53A59D9AAA}" type="pres">
      <dgm:prSet presAssocID="{D5CBEA7A-8159-4F0B-9E46-848769A3E3FD}" presName="spacer" presStyleCnt="0"/>
      <dgm:spPr/>
    </dgm:pt>
    <dgm:pt modelId="{9498D6D7-D1DE-4880-A122-141F0CC4C4C8}" type="pres">
      <dgm:prSet presAssocID="{20C80331-3DF2-434B-B8AC-7634E5807512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5D07B7CB-CC6D-470B-A290-F73F830AFF10}" type="pres">
      <dgm:prSet presAssocID="{B2C2B9A3-D102-43C5-90AF-B27BB147D0E4}" presName="spacer" presStyleCnt="0"/>
      <dgm:spPr/>
    </dgm:pt>
    <dgm:pt modelId="{45C12075-D00F-442E-A6A9-C54BDB913377}" type="pres">
      <dgm:prSet presAssocID="{1F603C45-D35E-4948-9009-D7C94A8C1435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39078FF2-F1EC-40C3-BAAF-B7E0186B9F1D}" type="pres">
      <dgm:prSet presAssocID="{2F97ECAD-E528-4032-8363-66279D481FFB}" presName="spacer" presStyleCnt="0"/>
      <dgm:spPr/>
    </dgm:pt>
    <dgm:pt modelId="{56822E35-C193-43A7-8AA0-3E3F8B75E6AF}" type="pres">
      <dgm:prSet presAssocID="{B50812C8-80F2-490C-9037-0BD38C7BFB0D}" presName="parentText" presStyleLbl="node1" presStyleIdx="8" presStyleCnt="9">
        <dgm:presLayoutVars>
          <dgm:chMax val="0"/>
          <dgm:bulletEnabled val="1"/>
        </dgm:presLayoutVars>
      </dgm:prSet>
      <dgm:spPr/>
    </dgm:pt>
  </dgm:ptLst>
  <dgm:cxnLst>
    <dgm:cxn modelId="{1D2DC411-ECA7-4663-9E60-7319B60B72BC}" srcId="{8358F112-1D6F-44C5-AF73-A5EEB7AA45FA}" destId="{3E0CF4D4-198B-4AFE-88D2-8E46B21E88EE}" srcOrd="0" destOrd="0" parTransId="{05810277-582E-4DDD-94AC-FECF5A93EDB5}" sibTransId="{8CA7FDF3-C092-44B1-B986-2EF0BE92CBAB}"/>
    <dgm:cxn modelId="{371C6D21-FFCB-4F1F-B4E5-D6FD518E88EE}" type="presOf" srcId="{1F603C45-D35E-4948-9009-D7C94A8C1435}" destId="{45C12075-D00F-442E-A6A9-C54BDB913377}" srcOrd="0" destOrd="0" presId="urn:microsoft.com/office/officeart/2005/8/layout/vList2"/>
    <dgm:cxn modelId="{2C014A22-DB82-42CD-8D37-3C2ED5D3426D}" srcId="{8358F112-1D6F-44C5-AF73-A5EEB7AA45FA}" destId="{B50812C8-80F2-490C-9037-0BD38C7BFB0D}" srcOrd="8" destOrd="0" parTransId="{266074CD-B9AD-4397-B112-2B436D8DE8E3}" sibTransId="{1874C836-D8E5-4E6F-AEF4-03B61705FE42}"/>
    <dgm:cxn modelId="{27607829-2BEA-4479-BA11-DA1E46672A0F}" srcId="{8358F112-1D6F-44C5-AF73-A5EEB7AA45FA}" destId="{CB240EB0-B7E3-4313-8BE6-86A373066FC0}" srcOrd="5" destOrd="0" parTransId="{45D2F17A-5A34-4858-AB73-0B514DBF108F}" sibTransId="{D5CBEA7A-8159-4F0B-9E46-848769A3E3FD}"/>
    <dgm:cxn modelId="{27E4782D-71C4-4844-AA0A-54E2E5EC7F00}" type="presOf" srcId="{3E0CF4D4-198B-4AFE-88D2-8E46B21E88EE}" destId="{086980F9-6F38-4459-8BC9-85C438D0D44C}" srcOrd="0" destOrd="0" presId="urn:microsoft.com/office/officeart/2005/8/layout/vList2"/>
    <dgm:cxn modelId="{67F4AD3B-B4C3-472F-9879-B0140E3E0DE9}" type="presOf" srcId="{ADEE3B03-8F75-4A56-A2B9-E5FCC9D2739C}" destId="{55313F2D-5CDE-46B8-8A43-4BDEBD17AE52}" srcOrd="0" destOrd="0" presId="urn:microsoft.com/office/officeart/2005/8/layout/vList2"/>
    <dgm:cxn modelId="{95A2473E-CBF9-4900-8628-576F552EC3CF}" srcId="{8358F112-1D6F-44C5-AF73-A5EEB7AA45FA}" destId="{51033821-32B1-4180-8938-81C20F48826C}" srcOrd="4" destOrd="0" parTransId="{43856D5B-5E5C-415B-9F4C-AC0CAE990B98}" sibTransId="{035ED25E-0FE0-4619-8994-1AD37F43611F}"/>
    <dgm:cxn modelId="{E63F1C48-E7AB-4127-AE07-BF2BD5300F03}" type="presOf" srcId="{CB240EB0-B7E3-4313-8BE6-86A373066FC0}" destId="{E6B7A12E-D792-4506-9B2A-818D9EC2E909}" srcOrd="0" destOrd="0" presId="urn:microsoft.com/office/officeart/2005/8/layout/vList2"/>
    <dgm:cxn modelId="{9D39DC68-8E95-4296-9F28-AD1BE3CF95C2}" type="presOf" srcId="{AF33AACA-520F-4C78-A492-459906460AB8}" destId="{2B0E2AB5-C119-4743-96E1-6DE15C2A42E9}" srcOrd="0" destOrd="0" presId="urn:microsoft.com/office/officeart/2005/8/layout/vList2"/>
    <dgm:cxn modelId="{8B213670-E152-4553-A9B4-0FD9705C894B}" srcId="{8358F112-1D6F-44C5-AF73-A5EEB7AA45FA}" destId="{AF33AACA-520F-4C78-A492-459906460AB8}" srcOrd="1" destOrd="0" parTransId="{CB0669E8-D15A-4CA7-B25B-559EABAF1916}" sibTransId="{869CDED2-2803-423D-A3AB-51B1970638B5}"/>
    <dgm:cxn modelId="{0390187F-BE43-4722-8376-7E36BA8EA0E1}" type="presOf" srcId="{3687D782-6124-45EA-9A91-EB21C2D52BF0}" destId="{EBF2DBB0-09AC-46B7-9297-8EC140618313}" srcOrd="0" destOrd="0" presId="urn:microsoft.com/office/officeart/2005/8/layout/vList2"/>
    <dgm:cxn modelId="{F4715084-44ED-4B3F-B066-9E81FC87E97E}" type="presOf" srcId="{51033821-32B1-4180-8938-81C20F48826C}" destId="{905CD053-2E33-4C8A-8986-F77979FF064A}" srcOrd="0" destOrd="0" presId="urn:microsoft.com/office/officeart/2005/8/layout/vList2"/>
    <dgm:cxn modelId="{AA55B694-F293-4A6C-9BC9-51B2DBF37CA6}" srcId="{8358F112-1D6F-44C5-AF73-A5EEB7AA45FA}" destId="{20C80331-3DF2-434B-B8AC-7634E5807512}" srcOrd="6" destOrd="0" parTransId="{2140B65D-0D78-4CD9-AB98-107EF3E82F92}" sibTransId="{B2C2B9A3-D102-43C5-90AF-B27BB147D0E4}"/>
    <dgm:cxn modelId="{3D73A9B2-895E-4095-8298-797FC9E00C10}" type="presOf" srcId="{20C80331-3DF2-434B-B8AC-7634E5807512}" destId="{9498D6D7-D1DE-4880-A122-141F0CC4C4C8}" srcOrd="0" destOrd="0" presId="urn:microsoft.com/office/officeart/2005/8/layout/vList2"/>
    <dgm:cxn modelId="{CC0E68D0-FC6D-4351-801D-C226B33763E1}" srcId="{8358F112-1D6F-44C5-AF73-A5EEB7AA45FA}" destId="{1F603C45-D35E-4948-9009-D7C94A8C1435}" srcOrd="7" destOrd="0" parTransId="{EE555CD1-BCF1-4157-9D1D-F25B22F9F551}" sibTransId="{2F97ECAD-E528-4032-8363-66279D481FFB}"/>
    <dgm:cxn modelId="{8098C8D0-E0EA-43AB-8FA8-9D262FB0D260}" type="presOf" srcId="{8358F112-1D6F-44C5-AF73-A5EEB7AA45FA}" destId="{FA152123-58CE-48F0-AD32-399CCFB0B709}" srcOrd="0" destOrd="0" presId="urn:microsoft.com/office/officeart/2005/8/layout/vList2"/>
    <dgm:cxn modelId="{368C8CDB-8E4E-4207-BCA2-0A3676298BAB}" srcId="{8358F112-1D6F-44C5-AF73-A5EEB7AA45FA}" destId="{3687D782-6124-45EA-9A91-EB21C2D52BF0}" srcOrd="2" destOrd="0" parTransId="{C8B551E5-829B-4576-B9BA-E0CAED4F8BE7}" sibTransId="{5D9D8EC7-7331-4612-A9A4-59FA9BEA93A2}"/>
    <dgm:cxn modelId="{506E4DED-1720-496B-8F33-33D71E64BB02}" srcId="{8358F112-1D6F-44C5-AF73-A5EEB7AA45FA}" destId="{ADEE3B03-8F75-4A56-A2B9-E5FCC9D2739C}" srcOrd="3" destOrd="0" parTransId="{E217D24D-9E04-4306-B32C-C499D2AD459C}" sibTransId="{A906C243-A6B4-403D-B3F0-E043D50F154B}"/>
    <dgm:cxn modelId="{95B41BFC-9075-44E7-8963-0409E96DD9EA}" type="presOf" srcId="{B50812C8-80F2-490C-9037-0BD38C7BFB0D}" destId="{56822E35-C193-43A7-8AA0-3E3F8B75E6AF}" srcOrd="0" destOrd="0" presId="urn:microsoft.com/office/officeart/2005/8/layout/vList2"/>
    <dgm:cxn modelId="{E2C64213-1DE4-449D-93DF-934365EF1048}" type="presParOf" srcId="{FA152123-58CE-48F0-AD32-399CCFB0B709}" destId="{086980F9-6F38-4459-8BC9-85C438D0D44C}" srcOrd="0" destOrd="0" presId="urn:microsoft.com/office/officeart/2005/8/layout/vList2"/>
    <dgm:cxn modelId="{04C5D29A-B353-41D6-91BB-2CAE070D9D33}" type="presParOf" srcId="{FA152123-58CE-48F0-AD32-399CCFB0B709}" destId="{224F8B66-69B6-4446-9591-30132FBD91B7}" srcOrd="1" destOrd="0" presId="urn:microsoft.com/office/officeart/2005/8/layout/vList2"/>
    <dgm:cxn modelId="{418E865E-50D0-4841-8318-717510CF3928}" type="presParOf" srcId="{FA152123-58CE-48F0-AD32-399CCFB0B709}" destId="{2B0E2AB5-C119-4743-96E1-6DE15C2A42E9}" srcOrd="2" destOrd="0" presId="urn:microsoft.com/office/officeart/2005/8/layout/vList2"/>
    <dgm:cxn modelId="{C0923854-61D4-481F-AA97-08128EFFDC36}" type="presParOf" srcId="{FA152123-58CE-48F0-AD32-399CCFB0B709}" destId="{C67334F9-8461-4DE6-9FA9-F5C3B9C4B1FF}" srcOrd="3" destOrd="0" presId="urn:microsoft.com/office/officeart/2005/8/layout/vList2"/>
    <dgm:cxn modelId="{785C83D0-FF18-42CA-826C-6F66D090D1E5}" type="presParOf" srcId="{FA152123-58CE-48F0-AD32-399CCFB0B709}" destId="{EBF2DBB0-09AC-46B7-9297-8EC140618313}" srcOrd="4" destOrd="0" presId="urn:microsoft.com/office/officeart/2005/8/layout/vList2"/>
    <dgm:cxn modelId="{F1BA6928-0788-459B-BDE4-9608EA6C9246}" type="presParOf" srcId="{FA152123-58CE-48F0-AD32-399CCFB0B709}" destId="{FB1C185E-CAB2-4C95-AF25-F3F9A8C7B33A}" srcOrd="5" destOrd="0" presId="urn:microsoft.com/office/officeart/2005/8/layout/vList2"/>
    <dgm:cxn modelId="{981B5251-DE37-46A3-B9AF-EDE10D86EBEE}" type="presParOf" srcId="{FA152123-58CE-48F0-AD32-399CCFB0B709}" destId="{55313F2D-5CDE-46B8-8A43-4BDEBD17AE52}" srcOrd="6" destOrd="0" presId="urn:microsoft.com/office/officeart/2005/8/layout/vList2"/>
    <dgm:cxn modelId="{AA3410C5-BF26-4805-86CF-0385740101B1}" type="presParOf" srcId="{FA152123-58CE-48F0-AD32-399CCFB0B709}" destId="{6D9E1F8E-D99A-4BB3-AC7E-887140C4A339}" srcOrd="7" destOrd="0" presId="urn:microsoft.com/office/officeart/2005/8/layout/vList2"/>
    <dgm:cxn modelId="{D8B07D24-03F7-4239-BD11-9A52D53F44DC}" type="presParOf" srcId="{FA152123-58CE-48F0-AD32-399CCFB0B709}" destId="{905CD053-2E33-4C8A-8986-F77979FF064A}" srcOrd="8" destOrd="0" presId="urn:microsoft.com/office/officeart/2005/8/layout/vList2"/>
    <dgm:cxn modelId="{BA270D8B-1DD8-4006-B583-D4F9679144E9}" type="presParOf" srcId="{FA152123-58CE-48F0-AD32-399CCFB0B709}" destId="{D9592F5F-9C77-4F8D-BE90-104435F8518E}" srcOrd="9" destOrd="0" presId="urn:microsoft.com/office/officeart/2005/8/layout/vList2"/>
    <dgm:cxn modelId="{B0D8726F-7BC7-4B9A-ACE7-946C79141BE7}" type="presParOf" srcId="{FA152123-58CE-48F0-AD32-399CCFB0B709}" destId="{E6B7A12E-D792-4506-9B2A-818D9EC2E909}" srcOrd="10" destOrd="0" presId="urn:microsoft.com/office/officeart/2005/8/layout/vList2"/>
    <dgm:cxn modelId="{949D8935-7902-4F90-8D40-4C30C969C01D}" type="presParOf" srcId="{FA152123-58CE-48F0-AD32-399CCFB0B709}" destId="{0EB01F03-3097-4A9C-AE2B-3E53A59D9AAA}" srcOrd="11" destOrd="0" presId="urn:microsoft.com/office/officeart/2005/8/layout/vList2"/>
    <dgm:cxn modelId="{0F5C8029-F824-4AFD-95D1-8A53A160EFD2}" type="presParOf" srcId="{FA152123-58CE-48F0-AD32-399CCFB0B709}" destId="{9498D6D7-D1DE-4880-A122-141F0CC4C4C8}" srcOrd="12" destOrd="0" presId="urn:microsoft.com/office/officeart/2005/8/layout/vList2"/>
    <dgm:cxn modelId="{953E324D-49E7-4059-B411-0A14ECE25117}" type="presParOf" srcId="{FA152123-58CE-48F0-AD32-399CCFB0B709}" destId="{5D07B7CB-CC6D-470B-A290-F73F830AFF10}" srcOrd="13" destOrd="0" presId="urn:microsoft.com/office/officeart/2005/8/layout/vList2"/>
    <dgm:cxn modelId="{5A0D0FA0-1EAA-40F9-A4F7-436CDD916C7E}" type="presParOf" srcId="{FA152123-58CE-48F0-AD32-399CCFB0B709}" destId="{45C12075-D00F-442E-A6A9-C54BDB913377}" srcOrd="14" destOrd="0" presId="urn:microsoft.com/office/officeart/2005/8/layout/vList2"/>
    <dgm:cxn modelId="{07680A78-AFA7-409E-9523-3ECF934D3169}" type="presParOf" srcId="{FA152123-58CE-48F0-AD32-399CCFB0B709}" destId="{39078FF2-F1EC-40C3-BAAF-B7E0186B9F1D}" srcOrd="15" destOrd="0" presId="urn:microsoft.com/office/officeart/2005/8/layout/vList2"/>
    <dgm:cxn modelId="{F979FD33-EEC6-4601-B9A6-F7846D11685D}" type="presParOf" srcId="{FA152123-58CE-48F0-AD32-399CCFB0B709}" destId="{56822E35-C193-43A7-8AA0-3E3F8B75E6AF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358F112-1D6F-44C5-AF73-A5EEB7AA45FA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0C7B9932-39A1-47F9-9D81-48F5FB31E47A}">
      <dgm:prSet custT="1"/>
      <dgm:spPr>
        <a:noFill/>
      </dgm:spPr>
      <dgm:t>
        <a:bodyPr/>
        <a:lstStyle/>
        <a:p>
          <a:r>
            <a:rPr lang="en-US" sz="2800" b="1" dirty="0">
              <a:latin typeface="Agency FB" panose="020B0503020202020204" pitchFamily="34" charset="0"/>
            </a:rPr>
            <a:t>11</a:t>
          </a:r>
          <a:r>
            <a:rPr lang="id-ID" sz="2800" b="1" dirty="0">
              <a:latin typeface="Agency FB" panose="020B0503020202020204" pitchFamily="34" charset="0"/>
            </a:rPr>
            <a:t>. </a:t>
          </a:r>
          <a:r>
            <a:rPr lang="en-US" sz="2800" b="0" dirty="0" err="1">
              <a:latin typeface="Agency FB" panose="020B0503020202020204" pitchFamily="34" charset="0"/>
            </a:rPr>
            <a:t>Prosedur</a:t>
          </a:r>
          <a:r>
            <a:rPr lang="en-US" sz="2800" b="0" dirty="0">
              <a:latin typeface="Agency FB" panose="020B0503020202020204" pitchFamily="34" charset="0"/>
            </a:rPr>
            <a:t> dan </a:t>
          </a:r>
          <a:r>
            <a:rPr lang="en-US" sz="2800" b="0" dirty="0" err="1">
              <a:latin typeface="Agency FB" panose="020B0503020202020204" pitchFamily="34" charset="0"/>
            </a:rPr>
            <a:t>Fungsi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D8421E35-5FBC-423C-A6D2-16363CA910C8}" type="parTrans" cxnId="{C1FB15BA-0572-4739-B268-2C3734120A75}">
      <dgm:prSet/>
      <dgm:spPr/>
      <dgm:t>
        <a:bodyPr/>
        <a:lstStyle/>
        <a:p>
          <a:endParaRPr lang="en-US" sz="2600"/>
        </a:p>
      </dgm:t>
    </dgm:pt>
    <dgm:pt modelId="{042BEBE6-60AA-414D-A745-1DED3A6F379E}" type="sibTrans" cxnId="{C1FB15BA-0572-4739-B268-2C3734120A75}">
      <dgm:prSet/>
      <dgm:spPr/>
      <dgm:t>
        <a:bodyPr/>
        <a:lstStyle/>
        <a:p>
          <a:endParaRPr lang="en-US" sz="2600"/>
        </a:p>
      </dgm:t>
    </dgm:pt>
    <dgm:pt modelId="{57C8B451-A66D-43BF-BF89-6B515DA7FB2B}">
      <dgm:prSet custT="1"/>
      <dgm:spPr>
        <a:noFill/>
      </dgm:spPr>
      <dgm:t>
        <a:bodyPr/>
        <a:lstStyle/>
        <a:p>
          <a:r>
            <a:rPr lang="id-ID" sz="2800" b="1" dirty="0">
              <a:latin typeface="Agency FB" panose="020B0503020202020204" pitchFamily="34" charset="0"/>
            </a:rPr>
            <a:t>1</a:t>
          </a:r>
          <a:r>
            <a:rPr lang="en-US" sz="2800" b="1" dirty="0">
              <a:latin typeface="Agency FB" panose="020B0503020202020204" pitchFamily="34" charset="0"/>
            </a:rPr>
            <a:t>2</a:t>
          </a:r>
          <a:r>
            <a:rPr lang="id-ID" sz="2800" b="1" dirty="0">
              <a:latin typeface="Agency FB" panose="020B0503020202020204" pitchFamily="34" charset="0"/>
            </a:rPr>
            <a:t>.</a:t>
          </a:r>
          <a:r>
            <a:rPr lang="en-US" sz="2800" b="1" dirty="0">
              <a:latin typeface="Agency FB" panose="020B0503020202020204" pitchFamily="34" charset="0"/>
            </a:rPr>
            <a:t> </a:t>
          </a:r>
          <a:r>
            <a:rPr lang="en-US" sz="2800" b="0" dirty="0">
              <a:latin typeface="Agency FB" panose="020B0503020202020204" pitchFamily="34" charset="0"/>
            </a:rPr>
            <a:t>Array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D5B93216-5CB3-410A-9E67-C00F331D677D}" type="parTrans" cxnId="{352B3C21-6615-4BA1-8297-7D6F5F1FCFEC}">
      <dgm:prSet/>
      <dgm:spPr/>
      <dgm:t>
        <a:bodyPr/>
        <a:lstStyle/>
        <a:p>
          <a:endParaRPr lang="en-US" sz="2600"/>
        </a:p>
      </dgm:t>
    </dgm:pt>
    <dgm:pt modelId="{81E8DB39-DF98-495A-9E7A-8460BE2FB6A3}" type="sibTrans" cxnId="{352B3C21-6615-4BA1-8297-7D6F5F1FCFEC}">
      <dgm:prSet/>
      <dgm:spPr/>
      <dgm:t>
        <a:bodyPr/>
        <a:lstStyle/>
        <a:p>
          <a:endParaRPr lang="en-US" sz="2600"/>
        </a:p>
      </dgm:t>
    </dgm:pt>
    <dgm:pt modelId="{45FAB24C-9B2D-4C9F-AC5C-BE1CC33E0AEC}">
      <dgm:prSet custT="1"/>
      <dgm:spPr>
        <a:noFill/>
      </dgm:spPr>
      <dgm:t>
        <a:bodyPr/>
        <a:lstStyle/>
        <a:p>
          <a:r>
            <a:rPr lang="id-ID" sz="2800" b="1" dirty="0">
              <a:latin typeface="Agency FB" panose="020B0503020202020204" pitchFamily="34" charset="0"/>
            </a:rPr>
            <a:t>1</a:t>
          </a:r>
          <a:r>
            <a:rPr lang="en-US" sz="2800" b="1" dirty="0">
              <a:latin typeface="Agency FB" panose="020B0503020202020204" pitchFamily="34" charset="0"/>
            </a:rPr>
            <a:t>6</a:t>
          </a:r>
          <a:r>
            <a:rPr lang="id-ID" sz="2800" b="1" dirty="0">
              <a:latin typeface="Agency FB" panose="020B0503020202020204" pitchFamily="34" charset="0"/>
            </a:rPr>
            <a:t>.</a:t>
          </a:r>
          <a:r>
            <a:rPr lang="en-US" sz="2800" b="1" dirty="0">
              <a:latin typeface="Agency FB" panose="020B0503020202020204" pitchFamily="34" charset="0"/>
            </a:rPr>
            <a:t> </a:t>
          </a:r>
          <a:r>
            <a:rPr lang="en-US" sz="2800" b="0" dirty="0">
              <a:latin typeface="Agency FB" panose="020B0503020202020204" pitchFamily="34" charset="0"/>
            </a:rPr>
            <a:t>Linked List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7134E2BB-6C9C-4AB9-B1F1-CAA0A219FAB6}" type="parTrans" cxnId="{4F940FB7-DCA6-4AEB-9E3A-801F9F9C20BE}">
      <dgm:prSet/>
      <dgm:spPr/>
      <dgm:t>
        <a:bodyPr/>
        <a:lstStyle/>
        <a:p>
          <a:endParaRPr lang="en-US" sz="2600"/>
        </a:p>
      </dgm:t>
    </dgm:pt>
    <dgm:pt modelId="{7C430DA0-B913-451B-A53D-59E09BFA30CD}" type="sibTrans" cxnId="{4F940FB7-DCA6-4AEB-9E3A-801F9F9C20BE}">
      <dgm:prSet/>
      <dgm:spPr/>
      <dgm:t>
        <a:bodyPr/>
        <a:lstStyle/>
        <a:p>
          <a:endParaRPr lang="en-US" sz="2600"/>
        </a:p>
      </dgm:t>
    </dgm:pt>
    <dgm:pt modelId="{A8758CBD-2F5C-468E-AF8A-A294A393DC9D}">
      <dgm:prSet custT="1"/>
      <dgm:spPr>
        <a:noFill/>
      </dgm:spPr>
      <dgm:t>
        <a:bodyPr/>
        <a:lstStyle/>
        <a:p>
          <a:r>
            <a:rPr lang="en-US" sz="2800" b="1" dirty="0">
              <a:latin typeface="Agency FB" panose="020B0503020202020204" pitchFamily="34" charset="0"/>
            </a:rPr>
            <a:t>10</a:t>
          </a:r>
          <a:r>
            <a:rPr lang="id-ID" sz="2800" b="1" dirty="0">
              <a:latin typeface="Agency FB" panose="020B0503020202020204" pitchFamily="34" charset="0"/>
            </a:rPr>
            <a:t>. </a:t>
          </a:r>
          <a:r>
            <a:rPr lang="en-US" sz="2800" b="0" dirty="0" err="1">
              <a:latin typeface="Agency FB" panose="020B0503020202020204" pitchFamily="34" charset="0"/>
            </a:rPr>
            <a:t>Logika</a:t>
          </a:r>
          <a:r>
            <a:rPr lang="en-US" sz="2800" b="0" dirty="0">
              <a:latin typeface="Agency FB" panose="020B0503020202020204" pitchFamily="34" charset="0"/>
            </a:rPr>
            <a:t> Looping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7363FA1B-B195-4A36-98E5-18FF6337C761}" type="parTrans" cxnId="{3ACA0BD9-07C8-4657-989E-170651E56254}">
      <dgm:prSet/>
      <dgm:spPr/>
      <dgm:t>
        <a:bodyPr/>
        <a:lstStyle/>
        <a:p>
          <a:endParaRPr lang="en-ID"/>
        </a:p>
      </dgm:t>
    </dgm:pt>
    <dgm:pt modelId="{CC9C24DF-BDC6-4E28-9B28-656BA0414C0A}" type="sibTrans" cxnId="{3ACA0BD9-07C8-4657-989E-170651E56254}">
      <dgm:prSet/>
      <dgm:spPr/>
      <dgm:t>
        <a:bodyPr/>
        <a:lstStyle/>
        <a:p>
          <a:endParaRPr lang="en-ID"/>
        </a:p>
      </dgm:t>
    </dgm:pt>
    <dgm:pt modelId="{58A7C433-FDDE-421D-AB06-F6CAC1ABBA2F}">
      <dgm:prSet custT="1"/>
      <dgm:spPr>
        <a:noFill/>
      </dgm:spPr>
      <dgm:t>
        <a:bodyPr/>
        <a:lstStyle/>
        <a:p>
          <a:r>
            <a:rPr lang="en-US" sz="2800" b="1" dirty="0">
              <a:latin typeface="Agency FB" panose="020B0503020202020204" pitchFamily="34" charset="0"/>
            </a:rPr>
            <a:t>17.</a:t>
          </a:r>
          <a:r>
            <a:rPr lang="en-US" sz="2800" b="0" dirty="0">
              <a:latin typeface="Agency FB" panose="020B0503020202020204" pitchFamily="34" charset="0"/>
            </a:rPr>
            <a:t> UAS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327E8E02-A54A-4312-BF33-FF265C068203}" type="parTrans" cxnId="{562A4640-4A45-4DD6-817F-DE17698E3633}">
      <dgm:prSet/>
      <dgm:spPr/>
      <dgm:t>
        <a:bodyPr/>
        <a:lstStyle/>
        <a:p>
          <a:endParaRPr lang="en-ID"/>
        </a:p>
      </dgm:t>
    </dgm:pt>
    <dgm:pt modelId="{5D963E43-9AAD-4ED3-B198-6B7C39B8C341}" type="sibTrans" cxnId="{562A4640-4A45-4DD6-817F-DE17698E3633}">
      <dgm:prSet/>
      <dgm:spPr/>
      <dgm:t>
        <a:bodyPr/>
        <a:lstStyle/>
        <a:p>
          <a:endParaRPr lang="en-ID"/>
        </a:p>
      </dgm:t>
    </dgm:pt>
    <dgm:pt modelId="{FAF86DAD-23B1-43CF-9AED-0710B80DED84}">
      <dgm:prSet custT="1"/>
      <dgm:spPr>
        <a:noFill/>
      </dgm:spPr>
      <dgm:t>
        <a:bodyPr/>
        <a:lstStyle/>
        <a:p>
          <a:r>
            <a:rPr lang="en-US" sz="2800" b="1" dirty="0">
              <a:latin typeface="Agency FB" panose="020B0503020202020204" pitchFamily="34" charset="0"/>
            </a:rPr>
            <a:t>13.</a:t>
          </a:r>
          <a:r>
            <a:rPr lang="en-US" sz="2800" b="0" dirty="0">
              <a:latin typeface="Agency FB" panose="020B0503020202020204" pitchFamily="34" charset="0"/>
            </a:rPr>
            <a:t> </a:t>
          </a:r>
          <a:r>
            <a:rPr lang="en-US" sz="2800" b="0" dirty="0" err="1">
              <a:latin typeface="Agency FB" panose="020B0503020202020204" pitchFamily="34" charset="0"/>
            </a:rPr>
            <a:t>Algoritma</a:t>
          </a:r>
          <a:r>
            <a:rPr lang="en-US" sz="2800" b="0" dirty="0">
              <a:latin typeface="Agency FB" panose="020B0503020202020204" pitchFamily="34" charset="0"/>
            </a:rPr>
            <a:t> Sorting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83CDCEF7-689A-4CBA-B576-F01DDE92CD29}" type="parTrans" cxnId="{A4E6EDFD-27C8-4B1A-AFE3-2A1C6012C5F7}">
      <dgm:prSet/>
      <dgm:spPr/>
      <dgm:t>
        <a:bodyPr/>
        <a:lstStyle/>
        <a:p>
          <a:endParaRPr lang="en-ID"/>
        </a:p>
      </dgm:t>
    </dgm:pt>
    <dgm:pt modelId="{1F0A93E9-B812-433A-8A88-AE0FCBFF3DEE}" type="sibTrans" cxnId="{A4E6EDFD-27C8-4B1A-AFE3-2A1C6012C5F7}">
      <dgm:prSet/>
      <dgm:spPr/>
      <dgm:t>
        <a:bodyPr/>
        <a:lstStyle/>
        <a:p>
          <a:endParaRPr lang="en-ID"/>
        </a:p>
      </dgm:t>
    </dgm:pt>
    <dgm:pt modelId="{05686A0A-4804-4110-8882-700D9BCAF54B}">
      <dgm:prSet custT="1"/>
      <dgm:spPr>
        <a:noFill/>
      </dgm:spPr>
      <dgm:t>
        <a:bodyPr/>
        <a:lstStyle/>
        <a:p>
          <a:r>
            <a:rPr lang="en-US" sz="2800" b="1" dirty="0">
              <a:latin typeface="Agency FB" panose="020B0503020202020204" pitchFamily="34" charset="0"/>
            </a:rPr>
            <a:t>14.</a:t>
          </a:r>
          <a:r>
            <a:rPr lang="en-US" sz="2800" b="0" dirty="0">
              <a:latin typeface="Agency FB" panose="020B0503020202020204" pitchFamily="34" charset="0"/>
            </a:rPr>
            <a:t> </a:t>
          </a:r>
          <a:r>
            <a:rPr lang="en-US" sz="2800" b="0" dirty="0" err="1">
              <a:latin typeface="Agency FB" panose="020B0503020202020204" pitchFamily="34" charset="0"/>
            </a:rPr>
            <a:t>Algoritma</a:t>
          </a:r>
          <a:r>
            <a:rPr lang="en-US" sz="2800" b="0" dirty="0">
              <a:latin typeface="Agency FB" panose="020B0503020202020204" pitchFamily="34" charset="0"/>
            </a:rPr>
            <a:t> Search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8DF9F390-8E8B-4B32-8E96-BE024CB3D4EC}" type="parTrans" cxnId="{4132F5D3-A99A-450B-8FF1-D1B7E205CE51}">
      <dgm:prSet/>
      <dgm:spPr/>
      <dgm:t>
        <a:bodyPr/>
        <a:lstStyle/>
        <a:p>
          <a:endParaRPr lang="en-ID"/>
        </a:p>
      </dgm:t>
    </dgm:pt>
    <dgm:pt modelId="{4687D017-C162-4844-9ED9-5033A49EF5F2}" type="sibTrans" cxnId="{4132F5D3-A99A-450B-8FF1-D1B7E205CE51}">
      <dgm:prSet/>
      <dgm:spPr/>
      <dgm:t>
        <a:bodyPr/>
        <a:lstStyle/>
        <a:p>
          <a:endParaRPr lang="en-ID"/>
        </a:p>
      </dgm:t>
    </dgm:pt>
    <dgm:pt modelId="{16739EDE-B311-43E6-8879-F7A3E7933E6C}">
      <dgm:prSet custT="1"/>
      <dgm:spPr>
        <a:noFill/>
      </dgm:spPr>
      <dgm:t>
        <a:bodyPr/>
        <a:lstStyle/>
        <a:p>
          <a:r>
            <a:rPr lang="en-US" sz="2800" b="1" dirty="0">
              <a:latin typeface="Agency FB" panose="020B0503020202020204" pitchFamily="34" charset="0"/>
            </a:rPr>
            <a:t>15. </a:t>
          </a:r>
          <a:r>
            <a:rPr lang="en-US" sz="2800" b="0" dirty="0">
              <a:latin typeface="Agency FB" panose="020B0503020202020204" pitchFamily="34" charset="0"/>
            </a:rPr>
            <a:t>Queue and Stack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94A9DEED-A52A-4BCB-8863-800DD4F8087E}" type="parTrans" cxnId="{8A48D309-5473-4C0E-B0BB-7A6D70C0BB90}">
      <dgm:prSet/>
      <dgm:spPr/>
      <dgm:t>
        <a:bodyPr/>
        <a:lstStyle/>
        <a:p>
          <a:endParaRPr lang="en-ID"/>
        </a:p>
      </dgm:t>
    </dgm:pt>
    <dgm:pt modelId="{80CC70B0-715B-4A20-A7B4-879171BD96CF}" type="sibTrans" cxnId="{8A48D309-5473-4C0E-B0BB-7A6D70C0BB90}">
      <dgm:prSet/>
      <dgm:spPr/>
      <dgm:t>
        <a:bodyPr/>
        <a:lstStyle/>
        <a:p>
          <a:endParaRPr lang="en-ID"/>
        </a:p>
      </dgm:t>
    </dgm:pt>
    <dgm:pt modelId="{FA152123-58CE-48F0-AD32-399CCFB0B709}" type="pres">
      <dgm:prSet presAssocID="{8358F112-1D6F-44C5-AF73-A5EEB7AA45FA}" presName="linear" presStyleCnt="0">
        <dgm:presLayoutVars>
          <dgm:animLvl val="lvl"/>
          <dgm:resizeHandles val="exact"/>
        </dgm:presLayoutVars>
      </dgm:prSet>
      <dgm:spPr/>
    </dgm:pt>
    <dgm:pt modelId="{6F268465-018D-415F-9342-5F99EA4F989A}" type="pres">
      <dgm:prSet presAssocID="{A8758CBD-2F5C-468E-AF8A-A294A393DC9D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6AE71C83-3A5B-4E23-B880-47A196E9AF94}" type="pres">
      <dgm:prSet presAssocID="{CC9C24DF-BDC6-4E28-9B28-656BA0414C0A}" presName="spacer" presStyleCnt="0"/>
      <dgm:spPr/>
    </dgm:pt>
    <dgm:pt modelId="{AADA161B-0E44-4493-B862-AA188302F13F}" type="pres">
      <dgm:prSet presAssocID="{0C7B9932-39A1-47F9-9D81-48F5FB31E47A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15958AA4-8D6C-4081-B41A-A71B0A1A4517}" type="pres">
      <dgm:prSet presAssocID="{042BEBE6-60AA-414D-A745-1DED3A6F379E}" presName="spacer" presStyleCnt="0"/>
      <dgm:spPr/>
    </dgm:pt>
    <dgm:pt modelId="{0EECE8F9-7854-4534-B995-B5E9BDCC3AC9}" type="pres">
      <dgm:prSet presAssocID="{57C8B451-A66D-43BF-BF89-6B515DA7FB2B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14877787-10CA-49FC-B872-2B6BA8779E56}" type="pres">
      <dgm:prSet presAssocID="{81E8DB39-DF98-495A-9E7A-8460BE2FB6A3}" presName="spacer" presStyleCnt="0"/>
      <dgm:spPr/>
    </dgm:pt>
    <dgm:pt modelId="{98B7C7B9-0ACF-47E5-BE70-7D8863ECF3BC}" type="pres">
      <dgm:prSet presAssocID="{FAF86DAD-23B1-43CF-9AED-0710B80DED84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5EFF3EA6-65BC-4E91-9233-EDFF21B20B3E}" type="pres">
      <dgm:prSet presAssocID="{1F0A93E9-B812-433A-8A88-AE0FCBFF3DEE}" presName="spacer" presStyleCnt="0"/>
      <dgm:spPr/>
    </dgm:pt>
    <dgm:pt modelId="{DA948AEC-D1BD-4831-8C49-1D0F09A33AB9}" type="pres">
      <dgm:prSet presAssocID="{05686A0A-4804-4110-8882-700D9BCAF54B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99F4A158-CD91-42CC-8C70-92E6FE9D91AA}" type="pres">
      <dgm:prSet presAssocID="{4687D017-C162-4844-9ED9-5033A49EF5F2}" presName="spacer" presStyleCnt="0"/>
      <dgm:spPr/>
    </dgm:pt>
    <dgm:pt modelId="{AB0F6EC3-4A3C-41CD-AB51-4D7C669E32F4}" type="pres">
      <dgm:prSet presAssocID="{16739EDE-B311-43E6-8879-F7A3E7933E6C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864E4395-08B2-431C-98A9-842742C19475}" type="pres">
      <dgm:prSet presAssocID="{80CC70B0-715B-4A20-A7B4-879171BD96CF}" presName="spacer" presStyleCnt="0"/>
      <dgm:spPr/>
    </dgm:pt>
    <dgm:pt modelId="{F4223B3F-7A5F-4B4B-BB64-825656D9084A}" type="pres">
      <dgm:prSet presAssocID="{45FAB24C-9B2D-4C9F-AC5C-BE1CC33E0AEC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ED09C2E3-455C-489D-979E-43371C128A15}" type="pres">
      <dgm:prSet presAssocID="{7C430DA0-B913-451B-A53D-59E09BFA30CD}" presName="spacer" presStyleCnt="0"/>
      <dgm:spPr/>
    </dgm:pt>
    <dgm:pt modelId="{6D91ED1E-1C01-4CEA-BA64-500F855B3639}" type="pres">
      <dgm:prSet presAssocID="{58A7C433-FDDE-421D-AB06-F6CAC1ABBA2F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8A48D309-5473-4C0E-B0BB-7A6D70C0BB90}" srcId="{8358F112-1D6F-44C5-AF73-A5EEB7AA45FA}" destId="{16739EDE-B311-43E6-8879-F7A3E7933E6C}" srcOrd="5" destOrd="0" parTransId="{94A9DEED-A52A-4BCB-8863-800DD4F8087E}" sibTransId="{80CC70B0-715B-4A20-A7B4-879171BD96CF}"/>
    <dgm:cxn modelId="{EFE5220B-9A47-4638-A6B0-A6E4C1E3C41D}" type="presOf" srcId="{A8758CBD-2F5C-468E-AF8A-A294A393DC9D}" destId="{6F268465-018D-415F-9342-5F99EA4F989A}" srcOrd="0" destOrd="0" presId="urn:microsoft.com/office/officeart/2005/8/layout/vList2"/>
    <dgm:cxn modelId="{352B3C21-6615-4BA1-8297-7D6F5F1FCFEC}" srcId="{8358F112-1D6F-44C5-AF73-A5EEB7AA45FA}" destId="{57C8B451-A66D-43BF-BF89-6B515DA7FB2B}" srcOrd="2" destOrd="0" parTransId="{D5B93216-5CB3-410A-9E67-C00F331D677D}" sibTransId="{81E8DB39-DF98-495A-9E7A-8460BE2FB6A3}"/>
    <dgm:cxn modelId="{562A4640-4A45-4DD6-817F-DE17698E3633}" srcId="{8358F112-1D6F-44C5-AF73-A5EEB7AA45FA}" destId="{58A7C433-FDDE-421D-AB06-F6CAC1ABBA2F}" srcOrd="7" destOrd="0" parTransId="{327E8E02-A54A-4312-BF33-FF265C068203}" sibTransId="{5D963E43-9AAD-4ED3-B198-6B7C39B8C341}"/>
    <dgm:cxn modelId="{E2806A68-672B-4B8A-A376-D713014FEDEC}" type="presOf" srcId="{05686A0A-4804-4110-8882-700D9BCAF54B}" destId="{DA948AEC-D1BD-4831-8C49-1D0F09A33AB9}" srcOrd="0" destOrd="0" presId="urn:microsoft.com/office/officeart/2005/8/layout/vList2"/>
    <dgm:cxn modelId="{188B778B-13CD-450F-AF5E-4B6FDE8ECBC2}" type="presOf" srcId="{57C8B451-A66D-43BF-BF89-6B515DA7FB2B}" destId="{0EECE8F9-7854-4534-B995-B5E9BDCC3AC9}" srcOrd="0" destOrd="0" presId="urn:microsoft.com/office/officeart/2005/8/layout/vList2"/>
    <dgm:cxn modelId="{4AB31FA6-21A9-42C9-BE9F-342DDA668D98}" type="presOf" srcId="{0C7B9932-39A1-47F9-9D81-48F5FB31E47A}" destId="{AADA161B-0E44-4493-B862-AA188302F13F}" srcOrd="0" destOrd="0" presId="urn:microsoft.com/office/officeart/2005/8/layout/vList2"/>
    <dgm:cxn modelId="{314C5CAA-131E-43DF-8E3A-8E21BE772B32}" type="presOf" srcId="{45FAB24C-9B2D-4C9F-AC5C-BE1CC33E0AEC}" destId="{F4223B3F-7A5F-4B4B-BB64-825656D9084A}" srcOrd="0" destOrd="0" presId="urn:microsoft.com/office/officeart/2005/8/layout/vList2"/>
    <dgm:cxn modelId="{4F940FB7-DCA6-4AEB-9E3A-801F9F9C20BE}" srcId="{8358F112-1D6F-44C5-AF73-A5EEB7AA45FA}" destId="{45FAB24C-9B2D-4C9F-AC5C-BE1CC33E0AEC}" srcOrd="6" destOrd="0" parTransId="{7134E2BB-6C9C-4AB9-B1F1-CAA0A219FAB6}" sibTransId="{7C430DA0-B913-451B-A53D-59E09BFA30CD}"/>
    <dgm:cxn modelId="{C1FB15BA-0572-4739-B268-2C3734120A75}" srcId="{8358F112-1D6F-44C5-AF73-A5EEB7AA45FA}" destId="{0C7B9932-39A1-47F9-9D81-48F5FB31E47A}" srcOrd="1" destOrd="0" parTransId="{D8421E35-5FBC-423C-A6D2-16363CA910C8}" sibTransId="{042BEBE6-60AA-414D-A745-1DED3A6F379E}"/>
    <dgm:cxn modelId="{2091D6BB-0351-4DD8-9FCF-D80FE0749825}" type="presOf" srcId="{58A7C433-FDDE-421D-AB06-F6CAC1ABBA2F}" destId="{6D91ED1E-1C01-4CEA-BA64-500F855B3639}" srcOrd="0" destOrd="0" presId="urn:microsoft.com/office/officeart/2005/8/layout/vList2"/>
    <dgm:cxn modelId="{ACB64CC6-96EE-45F6-B6B9-47F9665F8442}" type="presOf" srcId="{16739EDE-B311-43E6-8879-F7A3E7933E6C}" destId="{AB0F6EC3-4A3C-41CD-AB51-4D7C669E32F4}" srcOrd="0" destOrd="0" presId="urn:microsoft.com/office/officeart/2005/8/layout/vList2"/>
    <dgm:cxn modelId="{8098C8D0-E0EA-43AB-8FA8-9D262FB0D260}" type="presOf" srcId="{8358F112-1D6F-44C5-AF73-A5EEB7AA45FA}" destId="{FA152123-58CE-48F0-AD32-399CCFB0B709}" srcOrd="0" destOrd="0" presId="urn:microsoft.com/office/officeart/2005/8/layout/vList2"/>
    <dgm:cxn modelId="{4132F5D3-A99A-450B-8FF1-D1B7E205CE51}" srcId="{8358F112-1D6F-44C5-AF73-A5EEB7AA45FA}" destId="{05686A0A-4804-4110-8882-700D9BCAF54B}" srcOrd="4" destOrd="0" parTransId="{8DF9F390-8E8B-4B32-8E96-BE024CB3D4EC}" sibTransId="{4687D017-C162-4844-9ED9-5033A49EF5F2}"/>
    <dgm:cxn modelId="{3ACA0BD9-07C8-4657-989E-170651E56254}" srcId="{8358F112-1D6F-44C5-AF73-A5EEB7AA45FA}" destId="{A8758CBD-2F5C-468E-AF8A-A294A393DC9D}" srcOrd="0" destOrd="0" parTransId="{7363FA1B-B195-4A36-98E5-18FF6337C761}" sibTransId="{CC9C24DF-BDC6-4E28-9B28-656BA0414C0A}"/>
    <dgm:cxn modelId="{D524BAFB-E4CC-4F74-82C7-2A3A3B51F695}" type="presOf" srcId="{FAF86DAD-23B1-43CF-9AED-0710B80DED84}" destId="{98B7C7B9-0ACF-47E5-BE70-7D8863ECF3BC}" srcOrd="0" destOrd="0" presId="urn:microsoft.com/office/officeart/2005/8/layout/vList2"/>
    <dgm:cxn modelId="{A4E6EDFD-27C8-4B1A-AFE3-2A1C6012C5F7}" srcId="{8358F112-1D6F-44C5-AF73-A5EEB7AA45FA}" destId="{FAF86DAD-23B1-43CF-9AED-0710B80DED84}" srcOrd="3" destOrd="0" parTransId="{83CDCEF7-689A-4CBA-B576-F01DDE92CD29}" sibTransId="{1F0A93E9-B812-433A-8A88-AE0FCBFF3DEE}"/>
    <dgm:cxn modelId="{F7770718-7910-4B21-8EFE-318DE8AC54A5}" type="presParOf" srcId="{FA152123-58CE-48F0-AD32-399CCFB0B709}" destId="{6F268465-018D-415F-9342-5F99EA4F989A}" srcOrd="0" destOrd="0" presId="urn:microsoft.com/office/officeart/2005/8/layout/vList2"/>
    <dgm:cxn modelId="{0093A9F7-1C25-4231-B7BD-C18244B8CD6C}" type="presParOf" srcId="{FA152123-58CE-48F0-AD32-399CCFB0B709}" destId="{6AE71C83-3A5B-4E23-B880-47A196E9AF94}" srcOrd="1" destOrd="0" presId="urn:microsoft.com/office/officeart/2005/8/layout/vList2"/>
    <dgm:cxn modelId="{AF0937BE-C9F5-46F3-85AF-E8542270DE2A}" type="presParOf" srcId="{FA152123-58CE-48F0-AD32-399CCFB0B709}" destId="{AADA161B-0E44-4493-B862-AA188302F13F}" srcOrd="2" destOrd="0" presId="urn:microsoft.com/office/officeart/2005/8/layout/vList2"/>
    <dgm:cxn modelId="{68604E0A-C971-4845-B79D-022F39E75A77}" type="presParOf" srcId="{FA152123-58CE-48F0-AD32-399CCFB0B709}" destId="{15958AA4-8D6C-4081-B41A-A71B0A1A4517}" srcOrd="3" destOrd="0" presId="urn:microsoft.com/office/officeart/2005/8/layout/vList2"/>
    <dgm:cxn modelId="{C5011C09-9BDF-4580-A017-BF72160DED65}" type="presParOf" srcId="{FA152123-58CE-48F0-AD32-399CCFB0B709}" destId="{0EECE8F9-7854-4534-B995-B5E9BDCC3AC9}" srcOrd="4" destOrd="0" presId="urn:microsoft.com/office/officeart/2005/8/layout/vList2"/>
    <dgm:cxn modelId="{D133A527-78BE-439A-9138-8530F7EC610C}" type="presParOf" srcId="{FA152123-58CE-48F0-AD32-399CCFB0B709}" destId="{14877787-10CA-49FC-B872-2B6BA8779E56}" srcOrd="5" destOrd="0" presId="urn:microsoft.com/office/officeart/2005/8/layout/vList2"/>
    <dgm:cxn modelId="{F47BCD60-A1ED-4C3C-A5F6-7F6166B55F5E}" type="presParOf" srcId="{FA152123-58CE-48F0-AD32-399CCFB0B709}" destId="{98B7C7B9-0ACF-47E5-BE70-7D8863ECF3BC}" srcOrd="6" destOrd="0" presId="urn:microsoft.com/office/officeart/2005/8/layout/vList2"/>
    <dgm:cxn modelId="{2E64353C-DF18-42C5-8544-BF7005E48238}" type="presParOf" srcId="{FA152123-58CE-48F0-AD32-399CCFB0B709}" destId="{5EFF3EA6-65BC-4E91-9233-EDFF21B20B3E}" srcOrd="7" destOrd="0" presId="urn:microsoft.com/office/officeart/2005/8/layout/vList2"/>
    <dgm:cxn modelId="{3C71CE1C-5560-4B9B-A623-C243D450B7B6}" type="presParOf" srcId="{FA152123-58CE-48F0-AD32-399CCFB0B709}" destId="{DA948AEC-D1BD-4831-8C49-1D0F09A33AB9}" srcOrd="8" destOrd="0" presId="urn:microsoft.com/office/officeart/2005/8/layout/vList2"/>
    <dgm:cxn modelId="{385E8945-1AE4-4D19-B346-3596FEB78E1C}" type="presParOf" srcId="{FA152123-58CE-48F0-AD32-399CCFB0B709}" destId="{99F4A158-CD91-42CC-8C70-92E6FE9D91AA}" srcOrd="9" destOrd="0" presId="urn:microsoft.com/office/officeart/2005/8/layout/vList2"/>
    <dgm:cxn modelId="{D62232BE-96A5-4B41-A9D9-E377A8F785E4}" type="presParOf" srcId="{FA152123-58CE-48F0-AD32-399CCFB0B709}" destId="{AB0F6EC3-4A3C-41CD-AB51-4D7C669E32F4}" srcOrd="10" destOrd="0" presId="urn:microsoft.com/office/officeart/2005/8/layout/vList2"/>
    <dgm:cxn modelId="{C9D2FC28-5596-4EDD-955B-44AD51788271}" type="presParOf" srcId="{FA152123-58CE-48F0-AD32-399CCFB0B709}" destId="{864E4395-08B2-431C-98A9-842742C19475}" srcOrd="11" destOrd="0" presId="urn:microsoft.com/office/officeart/2005/8/layout/vList2"/>
    <dgm:cxn modelId="{C5203D51-591C-4774-8949-D56B7504CB66}" type="presParOf" srcId="{FA152123-58CE-48F0-AD32-399CCFB0B709}" destId="{F4223B3F-7A5F-4B4B-BB64-825656D9084A}" srcOrd="12" destOrd="0" presId="urn:microsoft.com/office/officeart/2005/8/layout/vList2"/>
    <dgm:cxn modelId="{D0E8991B-1E12-4A62-B535-9FD6B1C215F3}" type="presParOf" srcId="{FA152123-58CE-48F0-AD32-399CCFB0B709}" destId="{ED09C2E3-455C-489D-979E-43371C128A15}" srcOrd="13" destOrd="0" presId="urn:microsoft.com/office/officeart/2005/8/layout/vList2"/>
    <dgm:cxn modelId="{D4F919A5-1F72-49A0-8C13-6044F2E8A653}" type="presParOf" srcId="{FA152123-58CE-48F0-AD32-399CCFB0B709}" destId="{6D91ED1E-1C01-4CEA-BA64-500F855B3639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6980F9-6F38-4459-8BC9-85C438D0D44C}">
      <dsp:nvSpPr>
        <dsp:cNvPr id="0" name=""/>
        <dsp:cNvSpPr/>
      </dsp:nvSpPr>
      <dsp:spPr>
        <a:xfrm>
          <a:off x="0" y="1648"/>
          <a:ext cx="5058043" cy="534692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gency FB" panose="020B0503020202020204" pitchFamily="34" charset="0"/>
            </a:rPr>
            <a:t>01. </a:t>
          </a:r>
          <a:r>
            <a:rPr lang="en-US" sz="2800" b="0" kern="1200" dirty="0">
              <a:latin typeface="Agency FB" panose="020B0503020202020204" pitchFamily="34" charset="0"/>
            </a:rPr>
            <a:t>SAP &amp; </a:t>
          </a:r>
          <a:r>
            <a:rPr lang="en-US" sz="2800" b="0" kern="1200" dirty="0" err="1">
              <a:latin typeface="Agency FB" panose="020B0503020202020204" pitchFamily="34" charset="0"/>
            </a:rPr>
            <a:t>Pengantar</a:t>
          </a:r>
          <a:r>
            <a:rPr lang="en-US" sz="2800" b="0" kern="1200" dirty="0">
              <a:latin typeface="Agency FB" panose="020B0503020202020204" pitchFamily="34" charset="0"/>
            </a:rPr>
            <a:t> </a:t>
          </a:r>
          <a:r>
            <a:rPr lang="en-US" sz="2000" b="0" kern="1200" dirty="0" err="1">
              <a:latin typeface="Agency FB" panose="020B0503020202020204" pitchFamily="34" charset="0"/>
            </a:rPr>
            <a:t>Algoritma</a:t>
          </a:r>
          <a:r>
            <a:rPr lang="en-US" sz="2000" b="0" kern="1200" dirty="0">
              <a:latin typeface="Agency FB" panose="020B0503020202020204" pitchFamily="34" charset="0"/>
            </a:rPr>
            <a:t> dan </a:t>
          </a:r>
          <a:r>
            <a:rPr lang="en-US" sz="2000" b="0" kern="1200" dirty="0" err="1">
              <a:latin typeface="Agency FB" panose="020B0503020202020204" pitchFamily="34" charset="0"/>
            </a:rPr>
            <a:t>Pemrograman</a:t>
          </a:r>
          <a:endParaRPr lang="en-US" sz="2800" b="0" kern="1200" dirty="0">
            <a:latin typeface="Agency FB" panose="020B0503020202020204" pitchFamily="34" charset="0"/>
          </a:endParaRPr>
        </a:p>
      </dsp:txBody>
      <dsp:txXfrm>
        <a:off x="26102" y="27750"/>
        <a:ext cx="5005839" cy="482488"/>
      </dsp:txXfrm>
    </dsp:sp>
    <dsp:sp modelId="{2B0E2AB5-C119-4743-96E1-6DE15C2A42E9}">
      <dsp:nvSpPr>
        <dsp:cNvPr id="0" name=""/>
        <dsp:cNvSpPr/>
      </dsp:nvSpPr>
      <dsp:spPr>
        <a:xfrm>
          <a:off x="0" y="547886"/>
          <a:ext cx="5058043" cy="534692"/>
        </a:xfrm>
        <a:prstGeom prst="roundRect">
          <a:avLst/>
        </a:prstGeom>
        <a:solidFill>
          <a:srgbClr val="FFC000"/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800" b="1" kern="1200" dirty="0">
              <a:latin typeface="Agency FB" panose="020B0503020202020204" pitchFamily="34" charset="0"/>
            </a:rPr>
            <a:t>0</a:t>
          </a:r>
          <a:r>
            <a:rPr lang="en-US" sz="2800" b="1" kern="1200" dirty="0">
              <a:latin typeface="Agency FB" panose="020B0503020202020204" pitchFamily="34" charset="0"/>
            </a:rPr>
            <a:t>2</a:t>
          </a:r>
          <a:r>
            <a:rPr lang="id-ID" sz="2800" b="1" kern="1200" dirty="0">
              <a:latin typeface="Agency FB" panose="020B0503020202020204" pitchFamily="34" charset="0"/>
            </a:rPr>
            <a:t>. </a:t>
          </a:r>
          <a:r>
            <a:rPr lang="en-US" sz="2800" b="0" kern="1200" dirty="0">
              <a:latin typeface="Agency FB" panose="020B0503020202020204" pitchFamily="34" charset="0"/>
            </a:rPr>
            <a:t>Dasar-Dasar </a:t>
          </a:r>
          <a:r>
            <a:rPr lang="en-US" sz="2000" b="0" kern="1200" dirty="0" err="1">
              <a:latin typeface="Agency FB" panose="020B0503020202020204" pitchFamily="34" charset="0"/>
            </a:rPr>
            <a:t>Algoritma</a:t>
          </a:r>
          <a:r>
            <a:rPr lang="en-US" sz="2000" b="0" kern="1200" dirty="0">
              <a:latin typeface="Agency FB" panose="020B0503020202020204" pitchFamily="34" charset="0"/>
            </a:rPr>
            <a:t> </a:t>
          </a:r>
          <a:r>
            <a:rPr lang="en-US" sz="2000" b="0" kern="1200" dirty="0" err="1">
              <a:latin typeface="Agency FB" panose="020B0503020202020204" pitchFamily="34" charset="0"/>
            </a:rPr>
            <a:t>Pemrograman</a:t>
          </a:r>
          <a:endParaRPr lang="en-US" sz="2800" b="0" kern="1200" dirty="0">
            <a:latin typeface="Agency FB" panose="020B0503020202020204" pitchFamily="34" charset="0"/>
          </a:endParaRPr>
        </a:p>
      </dsp:txBody>
      <dsp:txXfrm>
        <a:off x="26102" y="573988"/>
        <a:ext cx="5005839" cy="482488"/>
      </dsp:txXfrm>
    </dsp:sp>
    <dsp:sp modelId="{EBF2DBB0-09AC-46B7-9297-8EC140618313}">
      <dsp:nvSpPr>
        <dsp:cNvPr id="0" name=""/>
        <dsp:cNvSpPr/>
      </dsp:nvSpPr>
      <dsp:spPr>
        <a:xfrm>
          <a:off x="0" y="1094123"/>
          <a:ext cx="5058043" cy="534692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800" b="1" kern="1200" dirty="0">
              <a:latin typeface="Agency FB" panose="020B0503020202020204" pitchFamily="34" charset="0"/>
            </a:rPr>
            <a:t>0</a:t>
          </a:r>
          <a:r>
            <a:rPr lang="en-US" sz="2800" b="1" kern="1200" dirty="0">
              <a:latin typeface="Agency FB" panose="020B0503020202020204" pitchFamily="34" charset="0"/>
            </a:rPr>
            <a:t>3</a:t>
          </a:r>
          <a:r>
            <a:rPr lang="id-ID" sz="2800" b="1" kern="1200" dirty="0">
              <a:latin typeface="Agency FB" panose="020B0503020202020204" pitchFamily="34" charset="0"/>
            </a:rPr>
            <a:t>.</a:t>
          </a:r>
          <a:r>
            <a:rPr lang="en-US" sz="2800" b="1" kern="1200" dirty="0">
              <a:latin typeface="Agency FB" panose="020B0503020202020204" pitchFamily="34" charset="0"/>
            </a:rPr>
            <a:t> </a:t>
          </a:r>
          <a:r>
            <a:rPr lang="en-US" sz="2800" b="0" kern="1200" dirty="0">
              <a:latin typeface="Agency FB" panose="020B0503020202020204" pitchFamily="34" charset="0"/>
            </a:rPr>
            <a:t>Dasar </a:t>
          </a:r>
          <a:r>
            <a:rPr lang="en-US" sz="2800" b="0" kern="1200" dirty="0" err="1">
              <a:latin typeface="Agency FB" panose="020B0503020202020204" pitchFamily="34" charset="0"/>
            </a:rPr>
            <a:t>Pemrograman</a:t>
          </a:r>
          <a:r>
            <a:rPr lang="en-US" sz="2800" b="0" kern="1200" dirty="0">
              <a:latin typeface="Agency FB" panose="020B0503020202020204" pitchFamily="34" charset="0"/>
            </a:rPr>
            <a:t> Bahasa C++</a:t>
          </a:r>
        </a:p>
      </dsp:txBody>
      <dsp:txXfrm>
        <a:off x="26102" y="1120225"/>
        <a:ext cx="5005839" cy="482488"/>
      </dsp:txXfrm>
    </dsp:sp>
    <dsp:sp modelId="{55313F2D-5CDE-46B8-8A43-4BDEBD17AE52}">
      <dsp:nvSpPr>
        <dsp:cNvPr id="0" name=""/>
        <dsp:cNvSpPr/>
      </dsp:nvSpPr>
      <dsp:spPr>
        <a:xfrm>
          <a:off x="0" y="1640361"/>
          <a:ext cx="5058043" cy="534692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800" b="1" kern="1200" dirty="0">
              <a:latin typeface="Agency FB" panose="020B0503020202020204" pitchFamily="34" charset="0"/>
            </a:rPr>
            <a:t>0</a:t>
          </a:r>
          <a:r>
            <a:rPr lang="en-US" sz="2800" b="1" kern="1200" dirty="0">
              <a:latin typeface="Agency FB" panose="020B0503020202020204" pitchFamily="34" charset="0"/>
            </a:rPr>
            <a:t>4</a:t>
          </a:r>
          <a:r>
            <a:rPr lang="id-ID" sz="2800" b="1" kern="1200" dirty="0">
              <a:latin typeface="Agency FB" panose="020B0503020202020204" pitchFamily="34" charset="0"/>
            </a:rPr>
            <a:t>. </a:t>
          </a:r>
          <a:r>
            <a:rPr lang="en-US" sz="2800" b="0" kern="1200" dirty="0" err="1">
              <a:latin typeface="Agency FB" panose="020B0503020202020204" pitchFamily="34" charset="0"/>
            </a:rPr>
            <a:t>Tipe</a:t>
          </a:r>
          <a:r>
            <a:rPr lang="en-US" sz="2800" b="0" kern="1200" dirty="0">
              <a:latin typeface="Agency FB" panose="020B0503020202020204" pitchFamily="34" charset="0"/>
            </a:rPr>
            <a:t> Data, </a:t>
          </a:r>
          <a:r>
            <a:rPr lang="en-US" sz="2800" b="0" kern="1200" dirty="0" err="1">
              <a:latin typeface="Agency FB" panose="020B0503020202020204" pitchFamily="34" charset="0"/>
            </a:rPr>
            <a:t>Variabel</a:t>
          </a:r>
          <a:r>
            <a:rPr lang="en-US" sz="2800" b="0" kern="1200" dirty="0">
              <a:latin typeface="Agency FB" panose="020B0503020202020204" pitchFamily="34" charset="0"/>
            </a:rPr>
            <a:t>, dan </a:t>
          </a:r>
          <a:r>
            <a:rPr lang="en-US" sz="2800" b="0" kern="1200" dirty="0" err="1">
              <a:latin typeface="Agency FB" panose="020B0503020202020204" pitchFamily="34" charset="0"/>
            </a:rPr>
            <a:t>Konstanta</a:t>
          </a:r>
          <a:endParaRPr lang="en-US" sz="2800" b="0" kern="1200" dirty="0">
            <a:latin typeface="Agency FB" panose="020B0503020202020204" pitchFamily="34" charset="0"/>
          </a:endParaRPr>
        </a:p>
      </dsp:txBody>
      <dsp:txXfrm>
        <a:off x="26102" y="1666463"/>
        <a:ext cx="5005839" cy="482488"/>
      </dsp:txXfrm>
    </dsp:sp>
    <dsp:sp modelId="{905CD053-2E33-4C8A-8986-F77979FF064A}">
      <dsp:nvSpPr>
        <dsp:cNvPr id="0" name=""/>
        <dsp:cNvSpPr/>
      </dsp:nvSpPr>
      <dsp:spPr>
        <a:xfrm>
          <a:off x="0" y="2186598"/>
          <a:ext cx="5058043" cy="534692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gency FB" panose="020B0503020202020204" pitchFamily="34" charset="0"/>
            </a:rPr>
            <a:t>05. </a:t>
          </a:r>
          <a:r>
            <a:rPr lang="en-US" sz="2800" b="0" kern="1200" dirty="0">
              <a:latin typeface="Agency FB" panose="020B0503020202020204" pitchFamily="34" charset="0"/>
            </a:rPr>
            <a:t>Nilai, </a:t>
          </a:r>
          <a:r>
            <a:rPr lang="en-US" sz="2800" b="0" kern="1200" dirty="0" err="1">
              <a:latin typeface="Agency FB" panose="020B0503020202020204" pitchFamily="34" charset="0"/>
            </a:rPr>
            <a:t>Ekspresi</a:t>
          </a:r>
          <a:r>
            <a:rPr lang="en-US" sz="2800" b="0" kern="1200" dirty="0">
              <a:latin typeface="Agency FB" panose="020B0503020202020204" pitchFamily="34" charset="0"/>
            </a:rPr>
            <a:t>, </a:t>
          </a:r>
          <a:r>
            <a:rPr lang="en-US" sz="2800" b="0" kern="1200" dirty="0" err="1">
              <a:latin typeface="Agency FB" panose="020B0503020202020204" pitchFamily="34" charset="0"/>
            </a:rPr>
            <a:t>Input/Output</a:t>
          </a:r>
          <a:endParaRPr lang="en-US" sz="2800" b="0" kern="1200" dirty="0">
            <a:latin typeface="Agency FB" panose="020B0503020202020204" pitchFamily="34" charset="0"/>
          </a:endParaRPr>
        </a:p>
      </dsp:txBody>
      <dsp:txXfrm>
        <a:off x="26102" y="2212700"/>
        <a:ext cx="5005839" cy="482488"/>
      </dsp:txXfrm>
    </dsp:sp>
    <dsp:sp modelId="{E6B7A12E-D792-4506-9B2A-818D9EC2E909}">
      <dsp:nvSpPr>
        <dsp:cNvPr id="0" name=""/>
        <dsp:cNvSpPr/>
      </dsp:nvSpPr>
      <dsp:spPr>
        <a:xfrm>
          <a:off x="0" y="2732836"/>
          <a:ext cx="5058043" cy="534692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800" b="1" kern="1200" dirty="0">
              <a:latin typeface="Agency FB" panose="020B0503020202020204" pitchFamily="34" charset="0"/>
            </a:rPr>
            <a:t>0</a:t>
          </a:r>
          <a:r>
            <a:rPr lang="en-US" sz="2800" b="1" kern="1200" dirty="0">
              <a:latin typeface="Agency FB" panose="020B0503020202020204" pitchFamily="34" charset="0"/>
            </a:rPr>
            <a:t>6</a:t>
          </a:r>
          <a:r>
            <a:rPr lang="id-ID" sz="2800" b="1" kern="1200" dirty="0">
              <a:latin typeface="Agency FB" panose="020B0503020202020204" pitchFamily="34" charset="0"/>
            </a:rPr>
            <a:t>. </a:t>
          </a:r>
          <a:r>
            <a:rPr lang="en-US" sz="2800" b="0" kern="1200" dirty="0">
              <a:latin typeface="Agency FB" panose="020B0503020202020204" pitchFamily="34" charset="0"/>
            </a:rPr>
            <a:t>Operator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26102" y="2758938"/>
        <a:ext cx="5005839" cy="482488"/>
      </dsp:txXfrm>
    </dsp:sp>
    <dsp:sp modelId="{9498D6D7-D1DE-4880-A122-141F0CC4C4C8}">
      <dsp:nvSpPr>
        <dsp:cNvPr id="0" name=""/>
        <dsp:cNvSpPr/>
      </dsp:nvSpPr>
      <dsp:spPr>
        <a:xfrm>
          <a:off x="0" y="3279074"/>
          <a:ext cx="5058043" cy="534692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800" b="1" kern="1200" dirty="0">
              <a:latin typeface="Agency FB" panose="020B0503020202020204" pitchFamily="34" charset="0"/>
            </a:rPr>
            <a:t>0</a:t>
          </a:r>
          <a:r>
            <a:rPr lang="en-US" sz="2800" b="1" kern="1200" dirty="0">
              <a:latin typeface="Agency FB" panose="020B0503020202020204" pitchFamily="34" charset="0"/>
            </a:rPr>
            <a:t>7</a:t>
          </a:r>
          <a:r>
            <a:rPr lang="id-ID" sz="2800" b="1" kern="1200" dirty="0">
              <a:latin typeface="Agency FB" panose="020B0503020202020204" pitchFamily="34" charset="0"/>
            </a:rPr>
            <a:t>. </a:t>
          </a:r>
          <a:r>
            <a:rPr lang="en-US" sz="2800" b="0" kern="1200" dirty="0" err="1">
              <a:latin typeface="Agency FB" panose="020B0503020202020204" pitchFamily="34" charset="0"/>
            </a:rPr>
            <a:t>Logika</a:t>
          </a:r>
          <a:r>
            <a:rPr lang="en-US" sz="2800" b="0" kern="1200" dirty="0">
              <a:latin typeface="Agency FB" panose="020B0503020202020204" pitchFamily="34" charset="0"/>
            </a:rPr>
            <a:t> Structured/ Sequence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26102" y="3305176"/>
        <a:ext cx="5005839" cy="482488"/>
      </dsp:txXfrm>
    </dsp:sp>
    <dsp:sp modelId="{45C12075-D00F-442E-A6A9-C54BDB913377}">
      <dsp:nvSpPr>
        <dsp:cNvPr id="0" name=""/>
        <dsp:cNvSpPr/>
      </dsp:nvSpPr>
      <dsp:spPr>
        <a:xfrm>
          <a:off x="0" y="3825311"/>
          <a:ext cx="5058043" cy="534692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gency FB" panose="020B0503020202020204" pitchFamily="34" charset="0"/>
            </a:rPr>
            <a:t>08. </a:t>
          </a:r>
          <a:r>
            <a:rPr lang="en-US" sz="2800" b="0" kern="1200" dirty="0" err="1">
              <a:latin typeface="Agency FB" panose="020B0503020202020204" pitchFamily="34" charset="0"/>
            </a:rPr>
            <a:t>Logika</a:t>
          </a:r>
          <a:r>
            <a:rPr lang="en-US" sz="2800" b="0" kern="1200" dirty="0">
              <a:latin typeface="Agency FB" panose="020B0503020202020204" pitchFamily="34" charset="0"/>
            </a:rPr>
            <a:t> Condition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26102" y="3851413"/>
        <a:ext cx="5005839" cy="482488"/>
      </dsp:txXfrm>
    </dsp:sp>
    <dsp:sp modelId="{56822E35-C193-43A7-8AA0-3E3F8B75E6AF}">
      <dsp:nvSpPr>
        <dsp:cNvPr id="0" name=""/>
        <dsp:cNvSpPr/>
      </dsp:nvSpPr>
      <dsp:spPr>
        <a:xfrm>
          <a:off x="0" y="4371549"/>
          <a:ext cx="5058043" cy="534692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gency FB" panose="020B0503020202020204" pitchFamily="34" charset="0"/>
            </a:rPr>
            <a:t>09. </a:t>
          </a:r>
          <a:r>
            <a:rPr lang="en-US" sz="2800" b="0" kern="1200" dirty="0">
              <a:latin typeface="Agency FB" panose="020B0503020202020204" pitchFamily="34" charset="0"/>
            </a:rPr>
            <a:t>UTS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26102" y="4397651"/>
        <a:ext cx="5005839" cy="4824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268465-018D-415F-9342-5F99EA4F989A}">
      <dsp:nvSpPr>
        <dsp:cNvPr id="0" name=""/>
        <dsp:cNvSpPr/>
      </dsp:nvSpPr>
      <dsp:spPr>
        <a:xfrm>
          <a:off x="0" y="1374"/>
          <a:ext cx="3546485" cy="601773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gency FB" panose="020B0503020202020204" pitchFamily="34" charset="0"/>
            </a:rPr>
            <a:t>10</a:t>
          </a:r>
          <a:r>
            <a:rPr lang="id-ID" sz="2800" b="1" kern="1200" dirty="0">
              <a:latin typeface="Agency FB" panose="020B0503020202020204" pitchFamily="34" charset="0"/>
            </a:rPr>
            <a:t>. </a:t>
          </a:r>
          <a:r>
            <a:rPr lang="en-US" sz="2800" b="0" kern="1200" dirty="0" err="1">
              <a:latin typeface="Agency FB" panose="020B0503020202020204" pitchFamily="34" charset="0"/>
            </a:rPr>
            <a:t>Logika</a:t>
          </a:r>
          <a:r>
            <a:rPr lang="en-US" sz="2800" b="0" kern="1200" dirty="0">
              <a:latin typeface="Agency FB" panose="020B0503020202020204" pitchFamily="34" charset="0"/>
            </a:rPr>
            <a:t> Looping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29376" y="30750"/>
        <a:ext cx="3487733" cy="543021"/>
      </dsp:txXfrm>
    </dsp:sp>
    <dsp:sp modelId="{AADA161B-0E44-4493-B862-AA188302F13F}">
      <dsp:nvSpPr>
        <dsp:cNvPr id="0" name=""/>
        <dsp:cNvSpPr/>
      </dsp:nvSpPr>
      <dsp:spPr>
        <a:xfrm>
          <a:off x="0" y="616141"/>
          <a:ext cx="3546485" cy="601773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gency FB" panose="020B0503020202020204" pitchFamily="34" charset="0"/>
            </a:rPr>
            <a:t>11</a:t>
          </a:r>
          <a:r>
            <a:rPr lang="id-ID" sz="2800" b="1" kern="1200" dirty="0">
              <a:latin typeface="Agency FB" panose="020B0503020202020204" pitchFamily="34" charset="0"/>
            </a:rPr>
            <a:t>. </a:t>
          </a:r>
          <a:r>
            <a:rPr lang="en-US" sz="2800" b="0" kern="1200" dirty="0" err="1">
              <a:latin typeface="Agency FB" panose="020B0503020202020204" pitchFamily="34" charset="0"/>
            </a:rPr>
            <a:t>Prosedur</a:t>
          </a:r>
          <a:r>
            <a:rPr lang="en-US" sz="2800" b="0" kern="1200" dirty="0">
              <a:latin typeface="Agency FB" panose="020B0503020202020204" pitchFamily="34" charset="0"/>
            </a:rPr>
            <a:t> dan </a:t>
          </a:r>
          <a:r>
            <a:rPr lang="en-US" sz="2800" b="0" kern="1200" dirty="0" err="1">
              <a:latin typeface="Agency FB" panose="020B0503020202020204" pitchFamily="34" charset="0"/>
            </a:rPr>
            <a:t>Fungsi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29376" y="645517"/>
        <a:ext cx="3487733" cy="543021"/>
      </dsp:txXfrm>
    </dsp:sp>
    <dsp:sp modelId="{0EECE8F9-7854-4534-B995-B5E9BDCC3AC9}">
      <dsp:nvSpPr>
        <dsp:cNvPr id="0" name=""/>
        <dsp:cNvSpPr/>
      </dsp:nvSpPr>
      <dsp:spPr>
        <a:xfrm>
          <a:off x="0" y="1230908"/>
          <a:ext cx="3546485" cy="601773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800" b="1" kern="1200" dirty="0">
              <a:latin typeface="Agency FB" panose="020B0503020202020204" pitchFamily="34" charset="0"/>
            </a:rPr>
            <a:t>1</a:t>
          </a:r>
          <a:r>
            <a:rPr lang="en-US" sz="2800" b="1" kern="1200" dirty="0">
              <a:latin typeface="Agency FB" panose="020B0503020202020204" pitchFamily="34" charset="0"/>
            </a:rPr>
            <a:t>2</a:t>
          </a:r>
          <a:r>
            <a:rPr lang="id-ID" sz="2800" b="1" kern="1200" dirty="0">
              <a:latin typeface="Agency FB" panose="020B0503020202020204" pitchFamily="34" charset="0"/>
            </a:rPr>
            <a:t>.</a:t>
          </a:r>
          <a:r>
            <a:rPr lang="en-US" sz="2800" b="1" kern="1200" dirty="0">
              <a:latin typeface="Agency FB" panose="020B0503020202020204" pitchFamily="34" charset="0"/>
            </a:rPr>
            <a:t> </a:t>
          </a:r>
          <a:r>
            <a:rPr lang="en-US" sz="2800" b="0" kern="1200" dirty="0">
              <a:latin typeface="Agency FB" panose="020B0503020202020204" pitchFamily="34" charset="0"/>
            </a:rPr>
            <a:t>Array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29376" y="1260284"/>
        <a:ext cx="3487733" cy="543021"/>
      </dsp:txXfrm>
    </dsp:sp>
    <dsp:sp modelId="{98B7C7B9-0ACF-47E5-BE70-7D8863ECF3BC}">
      <dsp:nvSpPr>
        <dsp:cNvPr id="0" name=""/>
        <dsp:cNvSpPr/>
      </dsp:nvSpPr>
      <dsp:spPr>
        <a:xfrm>
          <a:off x="0" y="1845675"/>
          <a:ext cx="3546485" cy="601773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gency FB" panose="020B0503020202020204" pitchFamily="34" charset="0"/>
            </a:rPr>
            <a:t>13.</a:t>
          </a:r>
          <a:r>
            <a:rPr lang="en-US" sz="2800" b="0" kern="1200" dirty="0">
              <a:latin typeface="Agency FB" panose="020B0503020202020204" pitchFamily="34" charset="0"/>
            </a:rPr>
            <a:t> </a:t>
          </a:r>
          <a:r>
            <a:rPr lang="en-US" sz="2800" b="0" kern="1200" dirty="0" err="1">
              <a:latin typeface="Agency FB" panose="020B0503020202020204" pitchFamily="34" charset="0"/>
            </a:rPr>
            <a:t>Algoritma</a:t>
          </a:r>
          <a:r>
            <a:rPr lang="en-US" sz="2800" b="0" kern="1200" dirty="0">
              <a:latin typeface="Agency FB" panose="020B0503020202020204" pitchFamily="34" charset="0"/>
            </a:rPr>
            <a:t> Sorting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29376" y="1875051"/>
        <a:ext cx="3487733" cy="543021"/>
      </dsp:txXfrm>
    </dsp:sp>
    <dsp:sp modelId="{DA948AEC-D1BD-4831-8C49-1D0F09A33AB9}">
      <dsp:nvSpPr>
        <dsp:cNvPr id="0" name=""/>
        <dsp:cNvSpPr/>
      </dsp:nvSpPr>
      <dsp:spPr>
        <a:xfrm>
          <a:off x="0" y="2460441"/>
          <a:ext cx="3546485" cy="601773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gency FB" panose="020B0503020202020204" pitchFamily="34" charset="0"/>
            </a:rPr>
            <a:t>14.</a:t>
          </a:r>
          <a:r>
            <a:rPr lang="en-US" sz="2800" b="0" kern="1200" dirty="0">
              <a:latin typeface="Agency FB" panose="020B0503020202020204" pitchFamily="34" charset="0"/>
            </a:rPr>
            <a:t> </a:t>
          </a:r>
          <a:r>
            <a:rPr lang="en-US" sz="2800" b="0" kern="1200" dirty="0" err="1">
              <a:latin typeface="Agency FB" panose="020B0503020202020204" pitchFamily="34" charset="0"/>
            </a:rPr>
            <a:t>Algoritma</a:t>
          </a:r>
          <a:r>
            <a:rPr lang="en-US" sz="2800" b="0" kern="1200" dirty="0">
              <a:latin typeface="Agency FB" panose="020B0503020202020204" pitchFamily="34" charset="0"/>
            </a:rPr>
            <a:t> Search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29376" y="2489817"/>
        <a:ext cx="3487733" cy="543021"/>
      </dsp:txXfrm>
    </dsp:sp>
    <dsp:sp modelId="{AB0F6EC3-4A3C-41CD-AB51-4D7C669E32F4}">
      <dsp:nvSpPr>
        <dsp:cNvPr id="0" name=""/>
        <dsp:cNvSpPr/>
      </dsp:nvSpPr>
      <dsp:spPr>
        <a:xfrm>
          <a:off x="0" y="3075208"/>
          <a:ext cx="3546485" cy="601773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gency FB" panose="020B0503020202020204" pitchFamily="34" charset="0"/>
            </a:rPr>
            <a:t>15. </a:t>
          </a:r>
          <a:r>
            <a:rPr lang="en-US" sz="2800" b="0" kern="1200" dirty="0">
              <a:latin typeface="Agency FB" panose="020B0503020202020204" pitchFamily="34" charset="0"/>
            </a:rPr>
            <a:t>Queue and Stack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29376" y="3104584"/>
        <a:ext cx="3487733" cy="543021"/>
      </dsp:txXfrm>
    </dsp:sp>
    <dsp:sp modelId="{F4223B3F-7A5F-4B4B-BB64-825656D9084A}">
      <dsp:nvSpPr>
        <dsp:cNvPr id="0" name=""/>
        <dsp:cNvSpPr/>
      </dsp:nvSpPr>
      <dsp:spPr>
        <a:xfrm>
          <a:off x="0" y="3689975"/>
          <a:ext cx="3546485" cy="601773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800" b="1" kern="1200" dirty="0">
              <a:latin typeface="Agency FB" panose="020B0503020202020204" pitchFamily="34" charset="0"/>
            </a:rPr>
            <a:t>1</a:t>
          </a:r>
          <a:r>
            <a:rPr lang="en-US" sz="2800" b="1" kern="1200" dirty="0">
              <a:latin typeface="Agency FB" panose="020B0503020202020204" pitchFamily="34" charset="0"/>
            </a:rPr>
            <a:t>6</a:t>
          </a:r>
          <a:r>
            <a:rPr lang="id-ID" sz="2800" b="1" kern="1200" dirty="0">
              <a:latin typeface="Agency FB" panose="020B0503020202020204" pitchFamily="34" charset="0"/>
            </a:rPr>
            <a:t>.</a:t>
          </a:r>
          <a:r>
            <a:rPr lang="en-US" sz="2800" b="1" kern="1200" dirty="0">
              <a:latin typeface="Agency FB" panose="020B0503020202020204" pitchFamily="34" charset="0"/>
            </a:rPr>
            <a:t> </a:t>
          </a:r>
          <a:r>
            <a:rPr lang="en-US" sz="2800" b="0" kern="1200" dirty="0">
              <a:latin typeface="Agency FB" panose="020B0503020202020204" pitchFamily="34" charset="0"/>
            </a:rPr>
            <a:t>Linked List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29376" y="3719351"/>
        <a:ext cx="3487733" cy="543021"/>
      </dsp:txXfrm>
    </dsp:sp>
    <dsp:sp modelId="{6D91ED1E-1C01-4CEA-BA64-500F855B3639}">
      <dsp:nvSpPr>
        <dsp:cNvPr id="0" name=""/>
        <dsp:cNvSpPr/>
      </dsp:nvSpPr>
      <dsp:spPr>
        <a:xfrm>
          <a:off x="0" y="4304742"/>
          <a:ext cx="3546485" cy="601773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gency FB" panose="020B0503020202020204" pitchFamily="34" charset="0"/>
            </a:rPr>
            <a:t>17.</a:t>
          </a:r>
          <a:r>
            <a:rPr lang="en-US" sz="2800" b="0" kern="1200" dirty="0">
              <a:latin typeface="Agency FB" panose="020B0503020202020204" pitchFamily="34" charset="0"/>
            </a:rPr>
            <a:t> UAS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29376" y="4334118"/>
        <a:ext cx="3487733" cy="5430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C21BEF-BE28-4E76-9D60-7138FB889744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DA3C49-5868-4E61-A677-62436B989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59974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CF35F7-200E-49D6-8B7C-AD2DD13040E3}" type="datetimeFigureOut">
              <a:rPr lang="id-ID" smtClean="0"/>
              <a:t>12/09/2018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E517B7-8B0C-443C-8177-3FD29EF0AB9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6627367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628650" y="2062163"/>
            <a:ext cx="7886700" cy="1396785"/>
          </a:xfrm>
        </p:spPr>
        <p:txBody>
          <a:bodyPr anchor="b">
            <a:normAutofit/>
          </a:bodyPr>
          <a:lstStyle>
            <a:lvl1pPr algn="ctr">
              <a:defRPr sz="6500" b="1">
                <a:latin typeface="Agency FB" panose="020B0503020202020204" pitchFamily="34" charset="0"/>
              </a:defRPr>
            </a:lvl1pPr>
          </a:lstStyle>
          <a:p>
            <a:r>
              <a:rPr lang="en-US" dirty="0" err="1"/>
              <a:t>Judul</a:t>
            </a:r>
            <a:r>
              <a:rPr lang="en-US" dirty="0"/>
              <a:t> </a:t>
            </a:r>
            <a:r>
              <a:rPr lang="en-US" dirty="0" err="1"/>
              <a:t>Presentasi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28650" y="3602038"/>
            <a:ext cx="7886700" cy="1655762"/>
          </a:xfrm>
        </p:spPr>
        <p:txBody>
          <a:bodyPr/>
          <a:lstStyle>
            <a:lvl1pPr marL="0" indent="0" algn="ctr">
              <a:buNone/>
              <a:defRPr sz="2400">
                <a:latin typeface="Agency FB" panose="020B0503020202020204" pitchFamily="34" charset="0"/>
                <a:ea typeface="Adobe Heiti Std R" panose="020B0400000000000000" pitchFamily="34" charset="-128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F297A3D-1EBC-4C20-A6D0-B4AB835648C5}"/>
              </a:ext>
            </a:extLst>
          </p:cNvPr>
          <p:cNvGrpSpPr/>
          <p:nvPr userDrawn="1"/>
        </p:nvGrpSpPr>
        <p:grpSpPr>
          <a:xfrm>
            <a:off x="7418768" y="6522818"/>
            <a:ext cx="1725232" cy="335186"/>
            <a:chOff x="7418768" y="6522818"/>
            <a:chExt cx="1725232" cy="335186"/>
          </a:xfrm>
        </p:grpSpPr>
        <p:sp>
          <p:nvSpPr>
            <p:cNvPr id="20" name="Rectangle 19"/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1" i="0" dirty="0" err="1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teguh</a:t>
              </a:r>
              <a:r>
                <a:rPr lang="id-ID" sz="1200" b="1" i="0" dirty="0">
                  <a:solidFill>
                    <a:srgbClr val="FF000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pribadi</a:t>
              </a:r>
              <a:r>
                <a:rPr lang="id-ID" sz="1200" b="1" i="0" dirty="0">
                  <a:solidFill>
                    <a:srgbClr val="00206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.com</a:t>
              </a: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d-ID" sz="1600" b="1" i="0" dirty="0">
                  <a:solidFill>
                    <a:srgbClr val="0070C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T</a:t>
              </a:r>
              <a:r>
                <a:rPr lang="id-ID" sz="1600" b="1" i="0" dirty="0">
                  <a:solidFill>
                    <a:srgbClr val="FF000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P</a:t>
              </a: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1051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://oconk.heck.in/files/caramemperbaikilamputl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8165" y="496389"/>
            <a:ext cx="1456955" cy="1572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6571" y="496389"/>
            <a:ext cx="6970341" cy="6022268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  <a:lvl2pPr marL="685766" indent="-228589">
              <a:buFont typeface="Wingdings" panose="05000000000000000000" pitchFamily="2" charset="2"/>
              <a:buChar char="q"/>
              <a:defRPr/>
            </a:lvl2pPr>
            <a:lvl3pPr marL="1142942" indent="-228589">
              <a:buFont typeface="Wingdings" panose="05000000000000000000" pitchFamily="2" charset="2"/>
              <a:buChar char="q"/>
              <a:defRPr/>
            </a:lvl3pPr>
            <a:lvl4pPr marL="1600120" indent="-228589">
              <a:buFont typeface="Wingdings" panose="05000000000000000000" pitchFamily="2" charset="2"/>
              <a:buChar char="q"/>
              <a:defRPr/>
            </a:lvl4pPr>
            <a:lvl5pPr marL="2057298" indent="-228589">
              <a:buFont typeface="Wingdings" panose="05000000000000000000" pitchFamily="2" charset="2"/>
              <a:buChar char="q"/>
              <a:defRPr/>
            </a:lvl5pPr>
          </a:lstStyle>
          <a:p>
            <a:pPr lvl="0"/>
            <a:r>
              <a:rPr lang="en-US" dirty="0" err="1"/>
              <a:t>Tulisan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CB640A9-E75A-4093-9667-ABD2E89C2AD7}"/>
              </a:ext>
            </a:extLst>
          </p:cNvPr>
          <p:cNvGrpSpPr/>
          <p:nvPr userDrawn="1"/>
        </p:nvGrpSpPr>
        <p:grpSpPr>
          <a:xfrm>
            <a:off x="7418768" y="6522818"/>
            <a:ext cx="1725232" cy="335186"/>
            <a:chOff x="7418768" y="6522818"/>
            <a:chExt cx="1725232" cy="33518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62ED595-A960-4EC6-A66D-72370EA79B32}"/>
                </a:ext>
              </a:extLst>
            </p:cNvPr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1" i="0" dirty="0" err="1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teguh</a:t>
              </a:r>
              <a:r>
                <a:rPr lang="id-ID" sz="1200" b="1" i="0" dirty="0">
                  <a:solidFill>
                    <a:srgbClr val="FF000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pribadi</a:t>
              </a:r>
              <a:r>
                <a:rPr lang="id-ID" sz="1200" b="1" i="0" dirty="0">
                  <a:solidFill>
                    <a:srgbClr val="00206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.com</a:t>
              </a: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6C5A0C2-4FFC-43FE-AF3C-49817869F3D9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d-ID" sz="1600" b="1" i="0" dirty="0">
                  <a:solidFill>
                    <a:srgbClr val="0070C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T</a:t>
              </a:r>
              <a:r>
                <a:rPr lang="id-ID" sz="1600" b="1" i="0" dirty="0">
                  <a:solidFill>
                    <a:srgbClr val="FF000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P</a:t>
              </a: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9234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3767F55E-A8D4-4080-A68C-7A89EBC25F20}"/>
              </a:ext>
            </a:extLst>
          </p:cNvPr>
          <p:cNvGrpSpPr/>
          <p:nvPr userDrawn="1"/>
        </p:nvGrpSpPr>
        <p:grpSpPr>
          <a:xfrm>
            <a:off x="7418768" y="6522814"/>
            <a:ext cx="1725232" cy="335186"/>
            <a:chOff x="7418768" y="6522818"/>
            <a:chExt cx="1725232" cy="33518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D172E93-39AD-4D63-9BA1-B8B65F6D6F1E}"/>
                </a:ext>
              </a:extLst>
            </p:cNvPr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1" i="0" dirty="0" err="1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teguh</a:t>
              </a:r>
              <a:r>
                <a:rPr lang="id-ID" sz="1200" b="1" i="0" dirty="0">
                  <a:solidFill>
                    <a:srgbClr val="FF000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pribadi</a:t>
              </a:r>
              <a:r>
                <a:rPr lang="id-ID" sz="1200" b="1" i="0" dirty="0">
                  <a:solidFill>
                    <a:srgbClr val="00206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.com</a:t>
              </a: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0B00AE5-724C-4F13-BE78-A3FF537246D8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d-ID" sz="1600" b="1" i="0" dirty="0">
                  <a:solidFill>
                    <a:srgbClr val="0070C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T</a:t>
              </a:r>
              <a:r>
                <a:rPr lang="id-ID" sz="1600" b="1" i="0" dirty="0">
                  <a:solidFill>
                    <a:srgbClr val="FF000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P</a:t>
              </a: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75263" y="116932"/>
            <a:ext cx="8778231" cy="1233036"/>
          </a:xfrm>
        </p:spPr>
        <p:txBody>
          <a:bodyPr/>
          <a:lstStyle>
            <a:lvl1pPr>
              <a:defRPr baseline="0">
                <a:latin typeface="Agency FB" panose="020B0503020202020204" pitchFamily="34" charset="0"/>
              </a:defRPr>
            </a:lvl1pPr>
          </a:lstStyle>
          <a:p>
            <a:r>
              <a:rPr lang="en-US" dirty="0"/>
              <a:t>Road Map </a:t>
            </a:r>
            <a:r>
              <a:rPr lang="en-US" dirty="0" err="1"/>
              <a:t>Presentasi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175269" y="1668282"/>
            <a:ext cx="8778231" cy="4854536"/>
          </a:xfrm>
        </p:spPr>
        <p:txBody>
          <a:bodyPr>
            <a:normAutofit/>
          </a:bodyPr>
          <a:lstStyle>
            <a:lvl1pPr marL="404793" indent="-404793">
              <a:buFont typeface="+mj-lt"/>
              <a:buAutoNum type="romanUcPeriod"/>
              <a:defRPr sz="3200" baseline="0"/>
            </a:lvl1pPr>
            <a:lvl2pPr marL="914354" indent="-457178">
              <a:buFont typeface="+mj-lt"/>
              <a:buAutoNum type="arabicPeriod"/>
              <a:defRPr sz="2800"/>
            </a:lvl2pPr>
            <a:lvl3pPr marL="1371532" indent="-457178">
              <a:buFont typeface="+mj-lt"/>
              <a:buAutoNum type="alphaLcPeriod"/>
              <a:defRPr sz="2400"/>
            </a:lvl3pPr>
            <a:lvl4pPr marL="1714414" indent="-342882">
              <a:buFont typeface="+mj-lt"/>
              <a:buAutoNum type="arabicParenR"/>
              <a:defRPr sz="2000"/>
            </a:lvl4pPr>
            <a:lvl5pPr marL="2171592" indent="-342882">
              <a:buFont typeface="+mj-lt"/>
              <a:buAutoNum type="alphaLcParenR"/>
              <a:defRPr sz="2000"/>
            </a:lvl5pPr>
          </a:lstStyle>
          <a:p>
            <a:pPr lvl="0"/>
            <a:r>
              <a:rPr lang="en-US" dirty="0"/>
              <a:t>Bab </a:t>
            </a:r>
          </a:p>
          <a:p>
            <a:pPr lvl="1"/>
            <a:r>
              <a:rPr lang="en-US" dirty="0"/>
              <a:t>Sub Bab</a:t>
            </a:r>
          </a:p>
          <a:p>
            <a:pPr lvl="2"/>
            <a:r>
              <a:rPr lang="en-US" dirty="0"/>
              <a:t>Sub Bab Level 2</a:t>
            </a:r>
          </a:p>
          <a:p>
            <a:pPr lvl="3"/>
            <a:r>
              <a:rPr lang="en-US" dirty="0"/>
              <a:t>Sub Bab Level 3</a:t>
            </a:r>
          </a:p>
          <a:p>
            <a:pPr lvl="4"/>
            <a:r>
              <a:rPr lang="en-US" dirty="0"/>
              <a:t>Sub Bab level 4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" y="1391516"/>
            <a:ext cx="8953493" cy="24550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131814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831851" y="1120463"/>
            <a:ext cx="7410449" cy="2308538"/>
          </a:xfrm>
        </p:spPr>
        <p:txBody>
          <a:bodyPr anchor="b">
            <a:normAutofit/>
          </a:bodyPr>
          <a:lstStyle>
            <a:lvl1pPr>
              <a:defRPr sz="5000">
                <a:latin typeface="Agency FB" panose="020B0503020202020204" pitchFamily="34" charset="0"/>
              </a:defRPr>
            </a:lvl1pPr>
          </a:lstStyle>
          <a:p>
            <a:r>
              <a:rPr lang="en-US" dirty="0"/>
              <a:t>Bab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831851" y="3541690"/>
            <a:ext cx="7410449" cy="2547973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  <a:latin typeface="Agency FB" panose="020B0503020202020204" pitchFamily="34" charset="0"/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39DAB42-6B87-4E41-8A58-64139319C82D}"/>
              </a:ext>
            </a:extLst>
          </p:cNvPr>
          <p:cNvGrpSpPr/>
          <p:nvPr userDrawn="1"/>
        </p:nvGrpSpPr>
        <p:grpSpPr>
          <a:xfrm>
            <a:off x="7418768" y="6522814"/>
            <a:ext cx="1725232" cy="335186"/>
            <a:chOff x="7418768" y="6522818"/>
            <a:chExt cx="1725232" cy="33518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2EF7F0A-8D0E-4B48-9292-DB29D3890617}"/>
                </a:ext>
              </a:extLst>
            </p:cNvPr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1" i="0" dirty="0" err="1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teguh</a:t>
              </a:r>
              <a:r>
                <a:rPr lang="id-ID" sz="1200" b="1" i="0" dirty="0">
                  <a:solidFill>
                    <a:srgbClr val="FF000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pribadi</a:t>
              </a:r>
              <a:r>
                <a:rPr lang="id-ID" sz="1200" b="1" i="0" dirty="0">
                  <a:solidFill>
                    <a:srgbClr val="00206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.com</a:t>
              </a: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E488A89-9A6A-43B3-8B27-1C5F834123EA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d-ID" sz="1600" b="1" i="0" dirty="0">
                  <a:solidFill>
                    <a:srgbClr val="0070C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T</a:t>
              </a:r>
              <a:r>
                <a:rPr lang="id-ID" sz="1600" b="1" i="0" dirty="0">
                  <a:solidFill>
                    <a:srgbClr val="FF000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P</a:t>
              </a: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1426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5AEF91FE-CE08-4C64-9D1A-BF086DAC22E9}"/>
              </a:ext>
            </a:extLst>
          </p:cNvPr>
          <p:cNvGrpSpPr/>
          <p:nvPr userDrawn="1"/>
        </p:nvGrpSpPr>
        <p:grpSpPr>
          <a:xfrm>
            <a:off x="7418768" y="6522814"/>
            <a:ext cx="1725232" cy="335186"/>
            <a:chOff x="7418768" y="6522818"/>
            <a:chExt cx="1725232" cy="33518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6587F9-4489-4F31-A201-9E603A9EFA33}"/>
                </a:ext>
              </a:extLst>
            </p:cNvPr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1" i="0" dirty="0" err="1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teguh</a:t>
              </a:r>
              <a:r>
                <a:rPr lang="id-ID" sz="1200" b="1" i="0" dirty="0">
                  <a:solidFill>
                    <a:srgbClr val="FF000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pribadi</a:t>
              </a:r>
              <a:r>
                <a:rPr lang="id-ID" sz="1200" b="1" i="0" dirty="0">
                  <a:solidFill>
                    <a:srgbClr val="00206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.com</a:t>
              </a: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7D842AC-AEF0-446E-9DFB-E136E63032D2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d-ID" sz="1600" b="1" i="0" dirty="0">
                  <a:solidFill>
                    <a:srgbClr val="0070C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T</a:t>
              </a:r>
              <a:r>
                <a:rPr lang="id-ID" sz="1600" b="1" i="0" dirty="0">
                  <a:solidFill>
                    <a:srgbClr val="FF000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P</a:t>
              </a: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6251" y="116943"/>
            <a:ext cx="8319407" cy="1325563"/>
          </a:xfrm>
        </p:spPr>
        <p:txBody>
          <a:bodyPr/>
          <a:lstStyle>
            <a:lvl1pPr>
              <a:defRPr>
                <a:latin typeface="Agency FB" panose="020B0503020202020204" pitchFamily="34" charset="0"/>
              </a:defRPr>
            </a:lvl1pPr>
          </a:lstStyle>
          <a:p>
            <a:r>
              <a:rPr lang="en-US" dirty="0"/>
              <a:t>Bab L1/ L2 / L3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6251" y="1658982"/>
            <a:ext cx="8319406" cy="4859675"/>
          </a:xfrm>
        </p:spPr>
        <p:txBody>
          <a:bodyPr/>
          <a:lstStyle>
            <a:lvl1pPr marL="457178" indent="-457178">
              <a:buFont typeface="Wingdings" panose="05000000000000000000" pitchFamily="2" charset="2"/>
              <a:buChar char="q"/>
              <a:defRPr/>
            </a:lvl1pPr>
            <a:lvl2pPr marL="685766" indent="-228589">
              <a:buFont typeface="Wingdings" panose="05000000000000000000" pitchFamily="2" charset="2"/>
              <a:buChar char="q"/>
              <a:defRPr/>
            </a:lvl2pPr>
            <a:lvl3pPr marL="1142942" indent="-228589">
              <a:buFont typeface="Wingdings" panose="05000000000000000000" pitchFamily="2" charset="2"/>
              <a:buChar char="q"/>
              <a:defRPr/>
            </a:lvl3pPr>
            <a:lvl4pPr marL="1600120" indent="-228589">
              <a:buFont typeface="Wingdings" panose="05000000000000000000" pitchFamily="2" charset="2"/>
              <a:buChar char="q"/>
              <a:defRPr/>
            </a:lvl4pPr>
            <a:lvl5pPr marL="2057298" indent="-228589">
              <a:buFont typeface="Wingdings" panose="05000000000000000000" pitchFamily="2" charset="2"/>
              <a:buChar char="q"/>
              <a:defRPr/>
            </a:lvl5pPr>
          </a:lstStyle>
          <a:p>
            <a:pPr lvl="0"/>
            <a:r>
              <a:rPr lang="en-US" dirty="0" err="1"/>
              <a:t>Teks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115910" y="116943"/>
            <a:ext cx="309707" cy="1325563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523696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d-ID"/>
              <a:t>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CABF6-CC33-4333-ADC2-3645AF387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037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rive.google.com/drive/folders/1_lMubmI4zm24h7YYrUPE438jwm50tBx0?usp=sharing" TargetMode="Externa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28650" y="4450177"/>
            <a:ext cx="7886700" cy="1655762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sz="3200" dirty="0" err="1"/>
              <a:t>Teguh</a:t>
            </a:r>
            <a:r>
              <a:rPr lang="en-US" sz="3200" dirty="0"/>
              <a:t> </a:t>
            </a:r>
            <a:r>
              <a:rPr lang="en-US" sz="3200" dirty="0" err="1"/>
              <a:t>Pribadi</a:t>
            </a:r>
            <a:endParaRPr lang="en-US" sz="3200" dirty="0"/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http://www.teguhpribadi</a:t>
            </a:r>
            <a:r>
              <a:rPr lang="id-ID" dirty="0">
                <a:solidFill>
                  <a:schemeClr val="bg1">
                    <a:lumMod val="65000"/>
                  </a:schemeClr>
                </a:solidFill>
              </a:rPr>
              <a:t>.com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wa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/telegram 0857 3600 3963 ||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wa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/call 082 337 475 885</a:t>
            </a:r>
          </a:p>
          <a:p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8900" y="2062163"/>
            <a:ext cx="8966200" cy="1396785"/>
          </a:xfrm>
        </p:spPr>
        <p:txBody>
          <a:bodyPr>
            <a:normAutofit/>
          </a:bodyPr>
          <a:lstStyle/>
          <a:p>
            <a:r>
              <a:rPr lang="en-US" sz="4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ALGORITMA PEMROGRAMAN</a:t>
            </a:r>
            <a:br>
              <a:rPr lang="en-US" sz="5900" dirty="0">
                <a:solidFill>
                  <a:prstClr val="black"/>
                </a:solidFill>
              </a:rPr>
            </a:br>
            <a:r>
              <a:rPr lang="id-ID" sz="3600" dirty="0">
                <a:solidFill>
                  <a:srgbClr val="0070C0"/>
                </a:solidFill>
              </a:rPr>
              <a:t>0</a:t>
            </a:r>
            <a:r>
              <a:rPr lang="en-US" sz="3600" dirty="0">
                <a:solidFill>
                  <a:srgbClr val="0070C0"/>
                </a:solidFill>
              </a:rPr>
              <a:t>2</a:t>
            </a:r>
            <a:r>
              <a:rPr lang="id-ID" sz="3600" dirty="0">
                <a:solidFill>
                  <a:srgbClr val="0070C0"/>
                </a:solidFill>
              </a:rPr>
              <a:t>. </a:t>
            </a:r>
            <a:r>
              <a:rPr lang="id-ID" sz="3500" dirty="0">
                <a:solidFill>
                  <a:srgbClr val="0070C0"/>
                </a:solidFill>
              </a:rPr>
              <a:t>Dasar-Dasar Algoritma Pemrograman</a:t>
            </a:r>
            <a:r>
              <a:rPr lang="en-US" sz="3500" dirty="0">
                <a:solidFill>
                  <a:srgbClr val="0070C0"/>
                </a:solidFill>
              </a:rPr>
              <a:t> - TH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053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259FE-64E2-4553-AE54-F515858CE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ALGORITMA PEMROGRAMAN </a:t>
            </a:r>
            <a:endParaRPr lang="en-ID" dirty="0"/>
          </a:p>
        </p:txBody>
      </p:sp>
      <p:graphicFrame>
        <p:nvGraphicFramePr>
          <p:cNvPr id="4" name="Content Placeholder 5">
            <a:extLst>
              <a:ext uri="{FF2B5EF4-FFF2-40B4-BE49-F238E27FC236}">
                <a16:creationId xmlns:a16="http://schemas.microsoft.com/office/drawing/2014/main" id="{AFD1B7F2-0C1B-4E17-9ADC-EEB3167E97D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1443042"/>
              </p:ext>
            </p:extLst>
          </p:nvPr>
        </p:nvGraphicFramePr>
        <p:xfrm>
          <a:off x="167100" y="1698184"/>
          <a:ext cx="5058043" cy="49078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5">
            <a:extLst>
              <a:ext uri="{FF2B5EF4-FFF2-40B4-BE49-F238E27FC236}">
                <a16:creationId xmlns:a16="http://schemas.microsoft.com/office/drawing/2014/main" id="{B4874A72-4BE9-424A-8707-9BA44CD417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3689572"/>
              </p:ext>
            </p:extLst>
          </p:nvPr>
        </p:nvGraphicFramePr>
        <p:xfrm>
          <a:off x="5430416" y="1698184"/>
          <a:ext cx="3546485" cy="49078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140019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535CC-4DFE-487A-93E2-AD7E141B2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T01 - 01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913BA-82F1-4235-8D67-8D37F4C1C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</a:t>
            </a:r>
            <a:r>
              <a:rPr lang="en-US" dirty="0" err="1"/>
              <a:t>rumah</a:t>
            </a:r>
            <a:r>
              <a:rPr lang="en-US" dirty="0"/>
              <a:t> </a:t>
            </a:r>
            <a:r>
              <a:rPr lang="en-US" dirty="0" err="1"/>
              <a:t>berbentuk</a:t>
            </a:r>
            <a:r>
              <a:rPr lang="en-US" dirty="0"/>
              <a:t> </a:t>
            </a:r>
            <a:r>
              <a:rPr lang="en-US" dirty="0" err="1"/>
              <a:t>persegi</a:t>
            </a:r>
            <a:r>
              <a:rPr lang="en-US" dirty="0"/>
              <a:t> </a:t>
            </a:r>
            <a:r>
              <a:rPr lang="en-US" dirty="0" err="1"/>
              <a:t>panjang</a:t>
            </a:r>
            <a:r>
              <a:rPr lang="en-US" dirty="0"/>
              <a:t>, dan di </a:t>
            </a:r>
            <a:r>
              <a:rPr lang="en-US" dirty="0" err="1"/>
              <a:t>dalamnya</a:t>
            </a:r>
            <a:r>
              <a:rPr lang="en-US" dirty="0"/>
              <a:t> </a:t>
            </a:r>
            <a:r>
              <a:rPr lang="en-US" dirty="0" err="1"/>
              <a:t>dibangun</a:t>
            </a:r>
            <a:r>
              <a:rPr lang="en-US" dirty="0"/>
              <a:t> </a:t>
            </a:r>
            <a:r>
              <a:rPr lang="en-US" dirty="0" err="1"/>
              <a:t>taman</a:t>
            </a:r>
            <a:r>
              <a:rPr lang="en-US" dirty="0"/>
              <a:t> </a:t>
            </a:r>
            <a:r>
              <a:rPr lang="en-US" dirty="0" err="1"/>
              <a:t>berbentuk</a:t>
            </a:r>
            <a:r>
              <a:rPr lang="en-US" dirty="0"/>
              <a:t> </a:t>
            </a:r>
            <a:r>
              <a:rPr lang="en-US" dirty="0" err="1"/>
              <a:t>lingkaran</a:t>
            </a:r>
            <a:r>
              <a:rPr lang="en-US" dirty="0"/>
              <a:t>. </a:t>
            </a:r>
            <a:r>
              <a:rPr lang="en-US" dirty="0" err="1"/>
              <a:t>Buat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luas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dibangun</a:t>
            </a:r>
            <a:r>
              <a:rPr lang="en-US" dirty="0"/>
              <a:t> </a:t>
            </a:r>
            <a:r>
              <a:rPr lang="en-US" dirty="0" err="1"/>
              <a:t>taman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81926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535CC-4DFE-487A-93E2-AD7E141B2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T01 - 02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913BA-82F1-4235-8D67-8D37F4C1C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dirty="0"/>
              <a:t>Buat algoritma dan flowchart untuk konversi umur manusia. Aturannya:</a:t>
            </a:r>
          </a:p>
          <a:p>
            <a:pPr marL="803275" lvl="1" indent="-347663">
              <a:buFont typeface="+mj-lt"/>
              <a:buAutoNum type="arabicPeriod"/>
            </a:pPr>
            <a:r>
              <a:rPr lang="is-IS" dirty="0"/>
              <a:t>umur &lt; 5</a:t>
            </a:r>
            <a:r>
              <a:rPr lang="is-IS" dirty="0">
                <a:latin typeface="Wingdings"/>
              </a:rPr>
              <a:t> </a:t>
            </a:r>
            <a:r>
              <a:rPr lang="is-IS" dirty="0"/>
              <a:t>balita</a:t>
            </a:r>
          </a:p>
          <a:p>
            <a:pPr marL="803275" lvl="1" indent="-347663">
              <a:buFont typeface="+mj-lt"/>
              <a:buAutoNum type="arabicPeriod"/>
            </a:pPr>
            <a:r>
              <a:rPr lang="is-IS" dirty="0"/>
              <a:t>umur &gt;= 5 dan umur &lt; 10</a:t>
            </a:r>
            <a:r>
              <a:rPr lang="is-IS" dirty="0">
                <a:latin typeface="Wingdings"/>
              </a:rPr>
              <a:t> </a:t>
            </a:r>
            <a:r>
              <a:rPr lang="is-IS" dirty="0">
                <a:latin typeface="Wingdings"/>
                <a:sym typeface="Wingdings" panose="05000000000000000000" pitchFamily="2" charset="2"/>
              </a:rPr>
              <a:t> </a:t>
            </a:r>
            <a:r>
              <a:rPr lang="is-IS" dirty="0"/>
              <a:t>anak-anak</a:t>
            </a:r>
          </a:p>
          <a:p>
            <a:pPr marL="803275" lvl="1" indent="-347663">
              <a:buFont typeface="+mj-lt"/>
              <a:buAutoNum type="arabicPeriod"/>
            </a:pPr>
            <a:r>
              <a:rPr lang="is-IS" dirty="0"/>
              <a:t>umur &gt;= 10 dan umur &lt;17</a:t>
            </a:r>
            <a:r>
              <a:rPr lang="is-IS" dirty="0">
                <a:latin typeface="Wingdings"/>
              </a:rPr>
              <a:t>  </a:t>
            </a:r>
            <a:r>
              <a:rPr lang="is-IS" dirty="0"/>
              <a:t>remaja</a:t>
            </a:r>
          </a:p>
          <a:p>
            <a:pPr marL="803275" lvl="1" indent="-347663">
              <a:buFont typeface="+mj-lt"/>
              <a:buAutoNum type="arabicPeriod"/>
            </a:pPr>
            <a:r>
              <a:rPr lang="is-IS" dirty="0"/>
              <a:t>umur &gt;= 17 dan umur &lt; 55</a:t>
            </a:r>
            <a:r>
              <a:rPr lang="is-IS" dirty="0">
                <a:latin typeface="Wingdings"/>
              </a:rPr>
              <a:t>  </a:t>
            </a:r>
            <a:r>
              <a:rPr lang="is-IS" dirty="0"/>
              <a:t>Dewasa </a:t>
            </a:r>
            <a:endParaRPr lang="is-IS" dirty="0">
              <a:latin typeface="Wingdings"/>
            </a:endParaRPr>
          </a:p>
          <a:p>
            <a:pPr marL="803275" lvl="1" indent="-347663">
              <a:buFont typeface="+mj-lt"/>
              <a:buAutoNum type="arabicPeriod"/>
            </a:pPr>
            <a:r>
              <a:rPr lang="is-IS" dirty="0"/>
              <a:t>umur &gt;= 55</a:t>
            </a:r>
            <a:r>
              <a:rPr lang="is-IS" dirty="0">
                <a:latin typeface="Wingdings"/>
              </a:rPr>
              <a:t>  </a:t>
            </a:r>
            <a:r>
              <a:rPr lang="is-IS" dirty="0"/>
              <a:t>Lanjut usia </a:t>
            </a:r>
          </a:p>
        </p:txBody>
      </p:sp>
    </p:spTree>
    <p:extLst>
      <p:ext uri="{BB962C8B-B14F-4D97-AF65-F5344CB8AC3E}">
        <p14:creationId xmlns:p14="http://schemas.microsoft.com/office/powerpoint/2010/main" val="2522214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535CC-4DFE-487A-93E2-AD7E141B2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T01 - 03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913BA-82F1-4235-8D67-8D37F4C1C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Buat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pengecekan</a:t>
            </a:r>
            <a:r>
              <a:rPr lang="en-US" dirty="0"/>
              <a:t> </a:t>
            </a:r>
            <a:r>
              <a:rPr lang="en-US" dirty="0" err="1"/>
              <a:t>apah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yang </a:t>
            </a:r>
            <a:r>
              <a:rPr lang="en-US" dirty="0" err="1"/>
              <a:t>dimasukan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ganjil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genap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1894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5A390-C557-4F64-A12C-CB52EF2BF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T01 04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A216F-4F82-448F-86A0-217E271BD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Buat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mana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2 </a:t>
            </a:r>
            <a:r>
              <a:rPr lang="en-US" dirty="0" err="1"/>
              <a:t>bilangan</a:t>
            </a:r>
            <a:r>
              <a:rPr lang="en-ID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902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TUGAS HARIAN 01 </a:t>
            </a:r>
            <a:br>
              <a:rPr lang="en-US" dirty="0"/>
            </a:br>
            <a:r>
              <a:rPr lang="en-US" sz="2700" b="1" dirty="0"/>
              <a:t>Format </a:t>
            </a:r>
            <a:r>
              <a:rPr lang="en-US" sz="2700" b="1" dirty="0" err="1"/>
              <a:t>nama</a:t>
            </a:r>
            <a:r>
              <a:rPr lang="en-US" sz="2700" b="1" dirty="0"/>
              <a:t> : ALGO20182019_</a:t>
            </a:r>
            <a:r>
              <a:rPr lang="en-US" sz="2700" b="1" dirty="0">
                <a:solidFill>
                  <a:srgbClr val="0070C0"/>
                </a:solidFill>
              </a:rPr>
              <a:t>TugasKe</a:t>
            </a:r>
            <a:r>
              <a:rPr lang="en-US" sz="2700" b="1" dirty="0"/>
              <a:t>_</a:t>
            </a:r>
            <a:r>
              <a:rPr lang="en-US" sz="2700" b="1" dirty="0">
                <a:solidFill>
                  <a:srgbClr val="FF0000"/>
                </a:solidFill>
              </a:rPr>
              <a:t>Absen</a:t>
            </a:r>
            <a:r>
              <a:rPr lang="en-US" sz="2700" b="1" dirty="0"/>
              <a:t> </a:t>
            </a:r>
            <a:r>
              <a:rPr lang="en-US" sz="2700" dirty="0">
                <a:sym typeface="Wingdings" panose="05000000000000000000" pitchFamily="2" charset="2"/>
              </a:rPr>
              <a:t></a:t>
            </a:r>
            <a:r>
              <a:rPr lang="en-US" sz="2700" dirty="0"/>
              <a:t> </a:t>
            </a:r>
            <a:r>
              <a:rPr lang="en-ID" sz="2700" b="1" dirty="0"/>
              <a:t>ALGO20182019_</a:t>
            </a:r>
            <a:r>
              <a:rPr lang="en-ID" sz="2700" b="1" dirty="0">
                <a:solidFill>
                  <a:srgbClr val="0070C0"/>
                </a:solidFill>
              </a:rPr>
              <a:t>T01</a:t>
            </a:r>
            <a:r>
              <a:rPr lang="en-ID" sz="2700" b="1" dirty="0"/>
              <a:t>_</a:t>
            </a:r>
            <a:r>
              <a:rPr lang="en-ID" sz="2700" b="1" dirty="0">
                <a:solidFill>
                  <a:srgbClr val="FF0000"/>
                </a:solidFill>
              </a:rPr>
              <a:t>01</a:t>
            </a:r>
            <a:endParaRPr lang="id-ID" sz="27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400" dirty="0"/>
              <a:t>Buat </a:t>
            </a:r>
            <a:r>
              <a:rPr lang="en-US" sz="2400" dirty="0" err="1"/>
              <a:t>algoritma</a:t>
            </a:r>
            <a:r>
              <a:rPr lang="en-US" sz="2400" dirty="0"/>
              <a:t> dan flowchart </a:t>
            </a:r>
            <a:r>
              <a:rPr lang="en-US" sz="2400" dirty="0" err="1"/>
              <a:t>dari</a:t>
            </a:r>
            <a:r>
              <a:rPr lang="id-ID" sz="2400" dirty="0"/>
              <a:t>:</a:t>
            </a:r>
          </a:p>
          <a:p>
            <a:pPr marL="971527" lvl="1" indent="-514350">
              <a:buFont typeface="+mj-lt"/>
              <a:buAutoNum type="arabicParenR"/>
            </a:pPr>
            <a:r>
              <a:rPr lang="en-US" sz="2000" dirty="0" err="1"/>
              <a:t>Absen</a:t>
            </a:r>
            <a:r>
              <a:rPr lang="en-US" sz="2000" dirty="0"/>
              <a:t> </a:t>
            </a:r>
            <a:r>
              <a:rPr lang="en-US" sz="2000" dirty="0" err="1"/>
              <a:t>ganjil</a:t>
            </a:r>
            <a:r>
              <a:rPr lang="en-US" sz="2000" dirty="0"/>
              <a:t> : T01- 01, T01-03</a:t>
            </a:r>
          </a:p>
          <a:p>
            <a:pPr marL="971527" lvl="1" indent="-514350">
              <a:buFont typeface="+mj-lt"/>
              <a:buAutoNum type="arabicParenR"/>
            </a:pPr>
            <a:r>
              <a:rPr lang="en-US" sz="2000" dirty="0" err="1"/>
              <a:t>Absen</a:t>
            </a:r>
            <a:r>
              <a:rPr lang="en-US" sz="2000" dirty="0"/>
              <a:t> </a:t>
            </a:r>
            <a:r>
              <a:rPr lang="en-US" sz="2000" dirty="0" err="1"/>
              <a:t>genap</a:t>
            </a:r>
            <a:r>
              <a:rPr lang="en-US" sz="2000" dirty="0"/>
              <a:t> : T01-02, T01-04</a:t>
            </a:r>
            <a:endParaRPr lang="id-ID" sz="2000" dirty="0"/>
          </a:p>
          <a:p>
            <a:pPr marL="514350" indent="-514350"/>
            <a:r>
              <a:rPr lang="id-ID" sz="2400" dirty="0"/>
              <a:t>Ketentuan:</a:t>
            </a:r>
          </a:p>
          <a:p>
            <a:pPr marL="914377" lvl="1" indent="-457200">
              <a:buFont typeface="+mj-lt"/>
              <a:buAutoNum type="arabicParenR"/>
            </a:pPr>
            <a:r>
              <a:rPr lang="id-ID" sz="2000" dirty="0"/>
              <a:t>Kirim ke </a:t>
            </a:r>
            <a:r>
              <a:rPr lang="id-ID" sz="1200" dirty="0">
                <a:hlinkClick r:id="rId2"/>
              </a:rPr>
              <a:t>https://drive.google.com/drive/folders/1_lMubmI4zm24h7YYrUPE438jwm50tBx0?usp=sharing</a:t>
            </a:r>
            <a:r>
              <a:rPr lang="en-US" sz="1200" dirty="0"/>
              <a:t> </a:t>
            </a:r>
            <a:r>
              <a:rPr lang="id-ID" sz="2000" dirty="0"/>
              <a:t>.</a:t>
            </a:r>
            <a:endParaRPr lang="en-US" sz="2000" dirty="0"/>
          </a:p>
          <a:p>
            <a:pPr marL="914377" lvl="1" indent="-457200">
              <a:buFont typeface="+mj-lt"/>
              <a:buAutoNum type="arabicParenR"/>
            </a:pPr>
            <a:r>
              <a:rPr lang="id-ID" sz="2000" dirty="0"/>
              <a:t>Attach/lampirkan file</a:t>
            </a:r>
            <a:r>
              <a:rPr lang="en-US" sz="2000" dirty="0"/>
              <a:t>:</a:t>
            </a:r>
            <a:endParaRPr lang="id-ID" sz="2000" dirty="0"/>
          </a:p>
          <a:p>
            <a:pPr marL="1371553" lvl="2" indent="-457200">
              <a:buFont typeface="+mj-lt"/>
              <a:buAutoNum type="arabicParenR"/>
            </a:pPr>
            <a:r>
              <a:rPr lang="en-US" sz="1600" b="1" dirty="0" err="1"/>
              <a:t>Laporan</a:t>
            </a:r>
            <a:r>
              <a:rPr lang="en-US" sz="1600" dirty="0"/>
              <a:t> 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1400" dirty="0"/>
              <a:t>Format : </a:t>
            </a:r>
            <a:r>
              <a:rPr lang="id-ID" sz="1400" dirty="0"/>
              <a:t>.docx</a:t>
            </a:r>
            <a:r>
              <a:rPr lang="en-US" sz="1400" dirty="0"/>
              <a:t> </a:t>
            </a:r>
            <a:r>
              <a:rPr lang="en-US" sz="1400" dirty="0" err="1"/>
              <a:t>atau</a:t>
            </a:r>
            <a:r>
              <a:rPr lang="en-US" sz="1400" dirty="0"/>
              <a:t> </a:t>
            </a:r>
            <a:r>
              <a:rPr lang="id-ID" sz="1400" dirty="0"/>
              <a:t> .pdf.</a:t>
            </a:r>
            <a:r>
              <a:rPr lang="en-US" sz="1400" dirty="0"/>
              <a:t> </a:t>
            </a:r>
            <a:r>
              <a:rPr lang="en-US" sz="1400" dirty="0" err="1"/>
              <a:t>atau</a:t>
            </a:r>
            <a:r>
              <a:rPr lang="id-ID" sz="1400" dirty="0"/>
              <a:t> .ppt</a:t>
            </a:r>
            <a:r>
              <a:rPr lang="en-US" sz="1400" dirty="0"/>
              <a:t>, </a:t>
            </a:r>
            <a:r>
              <a:rPr lang="en-US" sz="1400" dirty="0" err="1"/>
              <a:t>etc</a:t>
            </a:r>
            <a:r>
              <a:rPr lang="id-ID" sz="1400" dirty="0"/>
              <a:t>.</a:t>
            </a:r>
            <a:r>
              <a:rPr lang="en-US" sz="1400" dirty="0"/>
              <a:t> yang </a:t>
            </a:r>
            <a:r>
              <a:rPr lang="en-US" sz="1400" dirty="0" err="1"/>
              <a:t>berisi</a:t>
            </a:r>
            <a:r>
              <a:rPr lang="en-US" sz="1400" dirty="0"/>
              <a:t> </a:t>
            </a:r>
            <a:r>
              <a:rPr lang="en-US" sz="1400" dirty="0" err="1"/>
              <a:t>screenshoot</a:t>
            </a:r>
            <a:r>
              <a:rPr lang="en-US" sz="1400" dirty="0"/>
              <a:t> dan </a:t>
            </a:r>
            <a:r>
              <a:rPr lang="en-US" sz="1400" dirty="0" err="1"/>
              <a:t>penjelasan</a:t>
            </a:r>
            <a:endParaRPr lang="en-US" sz="1400" dirty="0"/>
          </a:p>
          <a:p>
            <a:pPr lvl="3">
              <a:buFont typeface="Arial" panose="020B0604020202020204" pitchFamily="34" charset="0"/>
              <a:buChar char="•"/>
            </a:pPr>
            <a:r>
              <a:rPr lang="en-US" sz="1400" dirty="0"/>
              <a:t>Nama file dan folder </a:t>
            </a:r>
            <a:r>
              <a:rPr lang="en-US" sz="1400" dirty="0" err="1"/>
              <a:t>sesuai</a:t>
            </a:r>
            <a:r>
              <a:rPr lang="en-US" sz="1400" dirty="0"/>
              <a:t> </a:t>
            </a:r>
            <a:r>
              <a:rPr lang="en-US" sz="1400" dirty="0" err="1"/>
              <a:t>formatnama</a:t>
            </a:r>
            <a:r>
              <a:rPr lang="en-US" sz="1400" dirty="0"/>
              <a:t>.</a:t>
            </a:r>
          </a:p>
          <a:p>
            <a:pPr marL="1371553" lvl="2" indent="-457200">
              <a:buFont typeface="+mj-lt"/>
              <a:buAutoNum type="arabicParenR"/>
            </a:pPr>
            <a:r>
              <a:rPr lang="en-US" sz="1600" b="1" dirty="0" err="1"/>
              <a:t>berkas</a:t>
            </a:r>
            <a:r>
              <a:rPr lang="en-US" sz="1600" dirty="0"/>
              <a:t> (</a:t>
            </a:r>
            <a:r>
              <a:rPr lang="en-US" sz="1600" dirty="0" err="1"/>
              <a:t>dirarkan</a:t>
            </a:r>
            <a:r>
              <a:rPr lang="en-US" sz="1600" dirty="0"/>
              <a:t>, file </a:t>
            </a:r>
            <a:r>
              <a:rPr lang="en-US" sz="1600" dirty="0" err="1"/>
              <a:t>berisi</a:t>
            </a:r>
            <a:r>
              <a:rPr lang="en-US" sz="1600" dirty="0"/>
              <a:t> </a:t>
            </a:r>
            <a:r>
              <a:rPr lang="en-US" sz="1600" dirty="0" err="1"/>
              <a:t>tugas</a:t>
            </a:r>
            <a:r>
              <a:rPr lang="en-US" sz="1600" dirty="0"/>
              <a:t> flowchart/</a:t>
            </a:r>
            <a:r>
              <a:rPr lang="en-US" sz="1600" dirty="0" err="1"/>
              <a:t>kode</a:t>
            </a:r>
            <a:r>
              <a:rPr lang="en-US" sz="1600" dirty="0"/>
              <a:t> program)</a:t>
            </a:r>
            <a:endParaRPr lang="id-ID" sz="1600" dirty="0"/>
          </a:p>
          <a:p>
            <a:pPr marL="914377" lvl="1" indent="-457200">
              <a:buFont typeface="+mj-lt"/>
              <a:buAutoNum type="arabicParenR"/>
            </a:pPr>
            <a:r>
              <a:rPr lang="id-ID" sz="2000" dirty="0"/>
              <a:t>Duplikasi/plagiasi = tidak mengumpulkan baik penduplikat maupun terduplikat (kecuali konfirmasi).</a:t>
            </a:r>
            <a:endParaRPr lang="id-ID" sz="2200" dirty="0"/>
          </a:p>
          <a:p>
            <a:pPr marL="914377" lvl="1" indent="-457200">
              <a:buFont typeface="+mj-lt"/>
              <a:buAutoNum type="arabicParenR"/>
            </a:pPr>
            <a:r>
              <a:rPr lang="id-ID" sz="2000" dirty="0"/>
              <a:t>Maksimal pengumpulan H-1 sebelum perkuliahan selanjutnya.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627EAE-6B9E-48E2-BBE9-2EE7848A8D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4426" y="5931956"/>
            <a:ext cx="5377852" cy="926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617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Referensi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000" y="1442506"/>
            <a:ext cx="8826500" cy="5076151"/>
          </a:xfrm>
        </p:spPr>
        <p:txBody>
          <a:bodyPr>
            <a:noAutofit/>
          </a:bodyPr>
          <a:lstStyle/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/>
              <a:t>Dawson, Michael. 2014. Beginning C++ Through Game Programming. USA-Course Technology, a part of Cengage Learning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d-ID" sz="1780" dirty="0"/>
              <a:t>Fachrurrozi, M. 20. Konsep dan Aplikasi Pemrograman Menggunakan Borland C++ Builder 6</a:t>
            </a:r>
            <a:endParaRPr lang="en-US" sz="1780" dirty="0"/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nn-NO" sz="1780" dirty="0"/>
              <a:t>Hendra. 2004. C, C++ Programming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 err="1"/>
              <a:t>Koening</a:t>
            </a:r>
            <a:r>
              <a:rPr lang="en-US" sz="1780" dirty="0"/>
              <a:t>, Andrew and E. Moo, Barbara. 2000. Accelerated-C++. USA-Addison Wesley 387page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 err="1"/>
              <a:t>Koening</a:t>
            </a:r>
            <a:r>
              <a:rPr lang="en-US" sz="1780" dirty="0"/>
              <a:t>, Andrew and E. Moo, Barbara. 2000. Accelerated-C++. USA-Addison Wesley 418page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/>
              <a:t>Liberty, Jesse and Jones, Bradley. 2005. Teach Yourself C++ in 21 Days 5th Edition. USA-</a:t>
            </a:r>
            <a:r>
              <a:rPr lang="en-US" sz="1780" dirty="0" err="1"/>
              <a:t>Sams</a:t>
            </a:r>
            <a:r>
              <a:rPr lang="en-US" sz="1780" dirty="0"/>
              <a:t> Publishing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/>
              <a:t>Meyers, Scott. 2014. Effective Modern C++_ 42 Specific Ways to Improve Your Use of C++11 and C++14. USA-O'Reilly Media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sv-SE" sz="1780" dirty="0"/>
              <a:t>Munir, Rinaldi. 2010. Matematika Diskrit Ed 3. Penerbit Informatika  Bandung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d-ID" sz="1780" dirty="0"/>
              <a:t>Munir, RInaldi. 2011. Algoritma dan Pemrograman dalam Bahasa Pascal dan C</a:t>
            </a:r>
            <a:endParaRPr lang="en-US" sz="1780" dirty="0"/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 err="1"/>
              <a:t>Prata</a:t>
            </a:r>
            <a:r>
              <a:rPr lang="en-US" sz="1780" dirty="0"/>
              <a:t>, Stephen. 2005. C++ Primer Plus 5th Edition. USA-</a:t>
            </a:r>
            <a:r>
              <a:rPr lang="en-US" sz="1780" dirty="0" err="1"/>
              <a:t>Sams</a:t>
            </a:r>
            <a:r>
              <a:rPr lang="en-US" sz="1780" dirty="0"/>
              <a:t> Publishing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 err="1"/>
              <a:t>Prata</a:t>
            </a:r>
            <a:r>
              <a:rPr lang="en-US" sz="1780" dirty="0"/>
              <a:t>, Stephen. 2012. C++ Primer Plus 6th Edition. USA-Addison </a:t>
            </a:r>
            <a:r>
              <a:rPr lang="en-US" sz="1780" dirty="0" err="1"/>
              <a:t>Welley</a:t>
            </a:r>
            <a:endParaRPr lang="en-US" sz="1780" dirty="0"/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/>
              <a:t>Randy Davis, Stephen. 2004. C++ For DUMMIES. </a:t>
            </a:r>
            <a:r>
              <a:rPr lang="en-US" sz="1780" dirty="0" err="1"/>
              <a:t>Indiana,Canada</a:t>
            </a:r>
            <a:r>
              <a:rPr lang="en-US" sz="1780" dirty="0"/>
              <a:t>-Wiley Publishing</a:t>
            </a:r>
            <a:endParaRPr lang="id-ID" sz="1780" dirty="0"/>
          </a:p>
        </p:txBody>
      </p:sp>
    </p:spTree>
    <p:extLst>
      <p:ext uri="{BB962C8B-B14F-4D97-AF65-F5344CB8AC3E}">
        <p14:creationId xmlns:p14="http://schemas.microsoft.com/office/powerpoint/2010/main" val="1235220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Referensi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000" y="1442506"/>
            <a:ext cx="8839200" cy="5076151"/>
          </a:xfrm>
        </p:spPr>
        <p:txBody>
          <a:bodyPr>
            <a:noAutofit/>
          </a:bodyPr>
          <a:lstStyle/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/>
              <a:t>Rao, Siddhartha. 2012. </a:t>
            </a:r>
            <a:r>
              <a:rPr lang="en-US" sz="1780" dirty="0" err="1"/>
              <a:t>Sams</a:t>
            </a:r>
            <a:r>
              <a:rPr lang="en-US" sz="1780" dirty="0"/>
              <a:t> teach yourself C++ in one hour a day 7th edition. Pearson Education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/>
              <a:t>Sebesta, Robert. 2012. Concept of programming languages </a:t>
            </a:r>
            <a:r>
              <a:rPr lang="en-US" sz="1780" dirty="0" err="1"/>
              <a:t>edisi</a:t>
            </a:r>
            <a:r>
              <a:rPr lang="en-US" sz="1780" dirty="0"/>
              <a:t> 10th Addison Wesley Pub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Sethi, Ravi etc. 1986. Compiler Principles, Technique, and Tools. Pearson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 err="1"/>
              <a:t>Sethi</a:t>
            </a:r>
            <a:r>
              <a:rPr lang="en-US" sz="1780" dirty="0"/>
              <a:t>, Ravi etc. 2007. Programing languages </a:t>
            </a:r>
            <a:r>
              <a:rPr lang="en-US" sz="1780" dirty="0" err="1"/>
              <a:t>consepts</a:t>
            </a:r>
            <a:r>
              <a:rPr lang="en-US" sz="1780" dirty="0"/>
              <a:t> and </a:t>
            </a:r>
            <a:r>
              <a:rPr lang="en-US" sz="1780" dirty="0" err="1"/>
              <a:t>Construcst</a:t>
            </a:r>
            <a:r>
              <a:rPr lang="en-US" sz="1780" dirty="0"/>
              <a:t>, </a:t>
            </a:r>
            <a:r>
              <a:rPr lang="en-US" sz="1780" dirty="0" err="1"/>
              <a:t>addison</a:t>
            </a:r>
            <a:r>
              <a:rPr lang="en-US" sz="1780" dirty="0"/>
              <a:t> Wesley 2nd, Publ.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SMK N 1 Cianjur. RPL PEMROGRAMAN DASAR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 err="1"/>
              <a:t>Stroustrup</a:t>
            </a:r>
            <a:r>
              <a:rPr lang="en-US" sz="1780" dirty="0"/>
              <a:t>, Bjarne. 1997. The C++ Programming Language 3rd Edition. Addison-Wesley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 err="1"/>
              <a:t>Stroustrup</a:t>
            </a:r>
            <a:r>
              <a:rPr lang="en-US" sz="1780" dirty="0"/>
              <a:t>, Bjarne. 2013. The C++ Programming Language 4th Edition. Addison-Wesley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 err="1"/>
              <a:t>Stroustrup</a:t>
            </a:r>
            <a:r>
              <a:rPr lang="en-US" sz="1780" dirty="0"/>
              <a:t>, Bjarne. 2014. Programming  Principles and Practice Using C++Second Edition. USA-Pearson –full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 err="1"/>
              <a:t>Stroustrup</a:t>
            </a:r>
            <a:r>
              <a:rPr lang="en-US" sz="1780" dirty="0"/>
              <a:t>, Bjarne. 2014. Programming  Principles and Practice Using C++Second Edition. USA-Pearson -sample chapter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Suprapto. 2008. Bahasa Pemrograman untuk SMK. Indonesia-DitPSMK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Wibisono, Samuel. 2008. Matematika Diskrit Edisi 2 . Graha Ilmu</a:t>
            </a:r>
          </a:p>
        </p:txBody>
      </p:sp>
    </p:spTree>
    <p:extLst>
      <p:ext uri="{BB962C8B-B14F-4D97-AF65-F5344CB8AC3E}">
        <p14:creationId xmlns:p14="http://schemas.microsoft.com/office/powerpoint/2010/main" val="1570468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3903</TotalTime>
  <Words>729</Words>
  <Application>Microsoft Office PowerPoint</Application>
  <PresentationFormat>On-screen Show (4:3)</PresentationFormat>
  <Paragraphs>73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Adobe Heiti Std R</vt:lpstr>
      <vt:lpstr>Agency FB</vt:lpstr>
      <vt:lpstr>Arial</vt:lpstr>
      <vt:lpstr>Calibri</vt:lpstr>
      <vt:lpstr>Calibri Light</vt:lpstr>
      <vt:lpstr>Rockwell</vt:lpstr>
      <vt:lpstr>Segoe UI Semilight</vt:lpstr>
      <vt:lpstr>Wingdings</vt:lpstr>
      <vt:lpstr>Office Theme</vt:lpstr>
      <vt:lpstr>ALGORITMA PEMROGRAMAN 02. Dasar-Dasar Algoritma Pemrograman - TH</vt:lpstr>
      <vt:lpstr>ALGORITMA PEMROGRAMAN </vt:lpstr>
      <vt:lpstr>T01 - 01</vt:lpstr>
      <vt:lpstr>T01 - 02</vt:lpstr>
      <vt:lpstr>T01 - 03</vt:lpstr>
      <vt:lpstr>T01 04</vt:lpstr>
      <vt:lpstr>TUGAS HARIAN 01  Format nama : ALGO20182019_TugasKe_Absen  ALGO20182019_T01_01</vt:lpstr>
      <vt:lpstr>Referensi (1)</vt:lpstr>
      <vt:lpstr>Referensi (2)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TP</cp:lastModifiedBy>
  <cp:revision>3280</cp:revision>
  <dcterms:created xsi:type="dcterms:W3CDTF">2016-09-02T03:38:50Z</dcterms:created>
  <dcterms:modified xsi:type="dcterms:W3CDTF">2018-09-12T12:18:48Z</dcterms:modified>
</cp:coreProperties>
</file>