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407" r:id="rId3"/>
    <p:sldId id="455" r:id="rId4"/>
    <p:sldId id="458" r:id="rId5"/>
    <p:sldId id="4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orishitter/5876643" TargetMode="External"/><Relationship Id="rId2" Type="http://schemas.openxmlformats.org/officeDocument/2006/relationships/hyperlink" Target="https://github.com/pribbadi/Web-Programming/tree/master/4.%20Tugas%20Harian/Kuis%20MI5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UK6lFtyEi-XqTf94g1Q7et7hylu5r4o?usp=sharing" TargetMode="External"/><Relationship Id="rId2" Type="http://schemas.openxmlformats.org/officeDocument/2006/relationships/hyperlink" Target="https://drive.google.com/drive/folders/1NrOuA1UwAqwSiiJ6UBd95O-7IG30Avtf?usp=shar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4900" dirty="0">
                <a:solidFill>
                  <a:prstClr val="black"/>
                </a:solidFill>
              </a:rPr>
              <a:t>KUIS 01– </a:t>
            </a:r>
            <a:r>
              <a:rPr lang="en-US" sz="4800" dirty="0">
                <a:solidFill>
                  <a:srgbClr val="0070C0"/>
                </a:solidFill>
              </a:rPr>
              <a:t>07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02431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prstClr val="black"/>
                </a:solidFill>
              </a:rPr>
              <a:t>perkuliahan_kuiske_nomor_nim</a:t>
            </a:r>
            <a:br>
              <a:rPr lang="en-ID" b="1" dirty="0"/>
            </a:br>
            <a:r>
              <a:rPr lang="en-ID" b="1" dirty="0"/>
              <a:t>PWEB20182019_K01_01_</a:t>
            </a:r>
            <a:r>
              <a:rPr lang="en-ID" b="1" dirty="0">
                <a:solidFill>
                  <a:srgbClr val="FF0000"/>
                </a:solidFill>
              </a:rPr>
              <a:t>NIM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45920"/>
            <a:ext cx="8319406" cy="487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media </a:t>
            </a:r>
            <a:r>
              <a:rPr lang="en-US" sz="2400" dirty="0" err="1"/>
              <a:t>kertas</a:t>
            </a:r>
            <a:r>
              <a:rPr lang="en-US" sz="2400" dirty="0"/>
              <a:t> dan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, </a:t>
            </a: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yang </a:t>
            </a:r>
            <a:r>
              <a:rPr lang="en-US" sz="2400" dirty="0" err="1"/>
              <a:t>dikerjakan</a:t>
            </a:r>
            <a:r>
              <a:rPr lang="en-US" sz="2400" dirty="0"/>
              <a:t> oleh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:</a:t>
            </a:r>
          </a:p>
          <a:p>
            <a:pPr marL="627063" indent="-352425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Insertion sort ascending	: </a:t>
            </a:r>
            <a:r>
              <a:rPr lang="en-US" sz="2400" dirty="0" err="1"/>
              <a:t>dikerjakan</a:t>
            </a:r>
            <a:r>
              <a:rPr lang="en-US" sz="2400" dirty="0"/>
              <a:t> oleh </a:t>
            </a:r>
            <a:r>
              <a:rPr lang="en-US" sz="2400" dirty="0" err="1"/>
              <a:t>nim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endParaRPr lang="en-US" sz="2400" dirty="0"/>
          </a:p>
          <a:p>
            <a:pPr marL="627063" indent="-352425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Selection sort ascending	: </a:t>
            </a:r>
            <a:r>
              <a:rPr lang="en-US" sz="2400" dirty="0" err="1"/>
              <a:t>dikerjakan</a:t>
            </a:r>
            <a:r>
              <a:rPr lang="en-US" sz="2400" dirty="0"/>
              <a:t> oleh </a:t>
            </a:r>
            <a:r>
              <a:rPr lang="en-US" sz="2400" dirty="0" err="1"/>
              <a:t>nim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endParaRPr lang="en-US" sz="2400" dirty="0"/>
          </a:p>
          <a:p>
            <a:pPr marL="274638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NB: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</a:pPr>
            <a:r>
              <a:rPr lang="en-US" sz="2000" dirty="0"/>
              <a:t>Script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https://github.com/pribbadi/Web-Programming/tree/master/4.%20Tugas%20Harian/Kuis%20MI5</a:t>
            </a:r>
            <a:r>
              <a:rPr lang="en-US" sz="2000" dirty="0"/>
              <a:t> 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</a:pPr>
            <a:r>
              <a:rPr lang="en-US" sz="2000" dirty="0" err="1"/>
              <a:t>Dalam</a:t>
            </a:r>
            <a:r>
              <a:rPr lang="en-US" sz="2000" dirty="0"/>
              <a:t> source code di NB point a, </a:t>
            </a:r>
            <a:r>
              <a:rPr lang="en-US" sz="2000" dirty="0" err="1"/>
              <a:t>isian</a:t>
            </a:r>
            <a:r>
              <a:rPr lang="en-US" sz="2000" dirty="0"/>
              <a:t> NIM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NIM</a:t>
            </a:r>
            <a:r>
              <a:rPr lang="en-US" sz="2000" dirty="0"/>
              <a:t> Anda </a:t>
            </a:r>
            <a:r>
              <a:rPr lang="en-US" sz="2000" dirty="0" err="1"/>
              <a:t>masing-masing</a:t>
            </a:r>
            <a:r>
              <a:rPr lang="en-US" sz="2000" dirty="0"/>
              <a:t>!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</a:pPr>
            <a:r>
              <a:rPr lang="en-US" sz="2000" dirty="0"/>
              <a:t>Source di script: </a:t>
            </a:r>
            <a:r>
              <a:rPr lang="en-US" sz="1800" i="1" dirty="0">
                <a:hlinkClick r:id="rId3"/>
              </a:rPr>
              <a:t>https://gist.github.com/morishitter/5876643</a:t>
            </a:r>
            <a:r>
              <a:rPr lang="en-US" sz="1800" dirty="0"/>
              <a:t>!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prstClr val="black"/>
                </a:solidFill>
              </a:rPr>
              <a:t>perkuliahan_kuiske_nomor_nim</a:t>
            </a:r>
            <a:br>
              <a:rPr lang="en-ID" b="1" dirty="0"/>
            </a:br>
            <a:r>
              <a:rPr lang="en-ID" b="1" dirty="0"/>
              <a:t>PWEB20182019_K01_02_</a:t>
            </a:r>
            <a:r>
              <a:rPr lang="en-ID" b="1" dirty="0">
                <a:solidFill>
                  <a:srgbClr val="FF0000"/>
                </a:solidFill>
              </a:rPr>
              <a:t>NIM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45920"/>
            <a:ext cx="8319406" cy="487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Rubah</a:t>
            </a:r>
            <a:r>
              <a:rPr lang="en-US" sz="2400" dirty="0"/>
              <a:t> script pada </a:t>
            </a:r>
            <a:r>
              <a:rPr lang="en-ID" sz="2400" b="1" dirty="0"/>
              <a:t>PWEB20182019_K01_01_</a:t>
            </a:r>
            <a:r>
              <a:rPr lang="en-ID" sz="2400" b="1" dirty="0">
                <a:solidFill>
                  <a:srgbClr val="FF0000"/>
                </a:solidFill>
              </a:rPr>
              <a:t>NIM </a:t>
            </a:r>
            <a:r>
              <a:rPr lang="en-ID" sz="2400" dirty="0" err="1"/>
              <a:t>menjadi</a:t>
            </a:r>
            <a:r>
              <a:rPr lang="en-ID" sz="2400" dirty="0"/>
              <a:t> descending!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7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b="1" dirty="0"/>
              <a:t>KETENTUAN KUIS 01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06731"/>
            <a:ext cx="8319406" cy="49119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/>
              <a:t>Kirim ke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klik</a:t>
            </a:r>
            <a:r>
              <a:rPr lang="en-US" sz="2400" i="1" dirty="0"/>
              <a:t> </a:t>
            </a:r>
            <a:r>
              <a:rPr lang="en-US" sz="2400" i="1" dirty="0" err="1"/>
              <a:t>kotak</a:t>
            </a:r>
            <a:r>
              <a:rPr lang="en-US" sz="2400" i="1" dirty="0"/>
              <a:t> </a:t>
            </a:r>
            <a:r>
              <a:rPr lang="en-US" sz="2400" i="1" dirty="0" err="1"/>
              <a:t>berikut</a:t>
            </a:r>
            <a:r>
              <a:rPr lang="en-US" sz="2400" i="1" dirty="0"/>
              <a:t>)</a:t>
            </a:r>
            <a:r>
              <a:rPr lang="en-US" sz="2400" dirty="0"/>
              <a:t> 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Attach/lampirkan file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1 folder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isian</a:t>
            </a:r>
            <a:r>
              <a:rPr lang="en-US" sz="2400" dirty="0"/>
              <a:t>:</a:t>
            </a:r>
            <a:endParaRPr lang="en-US" sz="2200" dirty="0"/>
          </a:p>
          <a:p>
            <a:pPr marL="914377" lvl="1" indent="-457200">
              <a:buFont typeface="+mj-lt"/>
              <a:buAutoNum type="alphaLcPeriod"/>
            </a:pPr>
            <a:r>
              <a:rPr lang="en-US" sz="2200" dirty="0" err="1"/>
              <a:t>Laporan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foto</a:t>
            </a:r>
            <a:r>
              <a:rPr lang="en-US" sz="2200" dirty="0"/>
              <a:t> (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kertas</a:t>
            </a:r>
            <a:r>
              <a:rPr lang="en-US" sz="2200" dirty="0"/>
              <a:t> </a:t>
            </a:r>
            <a:r>
              <a:rPr lang="en-US" sz="2200" dirty="0" err="1"/>
              <a:t>kerjaan</a:t>
            </a:r>
            <a:r>
              <a:rPr lang="en-US" sz="2200" dirty="0"/>
              <a:t>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perhitungan</a:t>
            </a:r>
            <a:r>
              <a:rPr lang="en-US" sz="2200" dirty="0"/>
              <a:t> K01-01 dan script K01-02.</a:t>
            </a:r>
            <a:endParaRPr lang="id-ID" sz="2200" dirty="0"/>
          </a:p>
          <a:p>
            <a:pPr marL="457200" indent="-457200">
              <a:buFont typeface="+mj-lt"/>
              <a:buAutoNum type="arabicPeriod"/>
            </a:pPr>
            <a:r>
              <a:rPr lang="id-ID" sz="2600" dirty="0"/>
              <a:t>Duplikasi/plagiasi = tidak mengumpulkan baik penduplikat maupun terduplikat (kecuali konfirmasi).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600" dirty="0"/>
              <a:t>Maksimal pengumpulan H-1 sebelum perkuliahan selanjutnya.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4F3485D1-92D5-47A7-89C4-9176B1BC24B6}"/>
              </a:ext>
            </a:extLst>
          </p:cNvPr>
          <p:cNvSpPr/>
          <p:nvPr/>
        </p:nvSpPr>
        <p:spPr>
          <a:xfrm>
            <a:off x="1206134" y="2129865"/>
            <a:ext cx="2673535" cy="62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 01 MI-5 SMT3</a:t>
            </a:r>
            <a:endParaRPr lang="en-ID" sz="2400" b="1" dirty="0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06A8DFEA-25C8-443B-9E1F-53F7A738D55C}"/>
              </a:ext>
            </a:extLst>
          </p:cNvPr>
          <p:cNvSpPr/>
          <p:nvPr/>
        </p:nvSpPr>
        <p:spPr>
          <a:xfrm>
            <a:off x="4219304" y="2129865"/>
            <a:ext cx="2573382" cy="6263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 01 MI-6 SMT3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1554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206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KUIS 01– 07 ARRAY</vt:lpstr>
      <vt:lpstr>Pemrograman Web</vt:lpstr>
      <vt:lpstr>perkuliahan_kuiske_nomor_nim PWEB20182019_K01_01_NIM</vt:lpstr>
      <vt:lpstr>perkuliahan_kuiske_nomor_nim PWEB20182019_K01_02_NIM</vt:lpstr>
      <vt:lpstr>KETENTUAN KUIS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2933</cp:revision>
  <dcterms:created xsi:type="dcterms:W3CDTF">2016-09-02T03:38:50Z</dcterms:created>
  <dcterms:modified xsi:type="dcterms:W3CDTF">2018-10-01T03:32:53Z</dcterms:modified>
</cp:coreProperties>
</file>