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7" r:id="rId3"/>
    <p:sldId id="414" r:id="rId4"/>
    <p:sldId id="420" r:id="rId5"/>
    <p:sldId id="408" r:id="rId6"/>
    <p:sldId id="427" r:id="rId7"/>
    <p:sldId id="428" r:id="rId8"/>
    <p:sldId id="410" r:id="rId9"/>
    <p:sldId id="421" r:id="rId10"/>
    <p:sldId id="426" r:id="rId11"/>
    <p:sldId id="425" r:id="rId12"/>
    <p:sldId id="416" r:id="rId13"/>
    <p:sldId id="413" r:id="rId14"/>
    <p:sldId id="417" r:id="rId15"/>
    <p:sldId id="411" r:id="rId16"/>
    <p:sldId id="419" r:id="rId17"/>
    <p:sldId id="418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>
        <p:scale>
          <a:sx n="50" d="100"/>
          <a:sy n="5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1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MI-1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  <c:pt idx="4">
                  <c:v>Project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1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MI-1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682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29197"/>
        <a:ext cx="4161371" cy="490128"/>
      </dsp:txXfrm>
    </dsp:sp>
    <dsp:sp modelId="{2B0E2AB5-C119-4743-96E1-6DE15C2A42E9}">
      <dsp:nvSpPr>
        <dsp:cNvPr id="0" name=""/>
        <dsp:cNvSpPr/>
      </dsp:nvSpPr>
      <dsp:spPr>
        <a:xfrm>
          <a:off x="0" y="557569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515" y="584084"/>
        <a:ext cx="4161371" cy="490128"/>
      </dsp:txXfrm>
    </dsp:sp>
    <dsp:sp modelId="{EBF2DBB0-09AC-46B7-9297-8EC140618313}">
      <dsp:nvSpPr>
        <dsp:cNvPr id="0" name=""/>
        <dsp:cNvSpPr/>
      </dsp:nvSpPr>
      <dsp:spPr>
        <a:xfrm>
          <a:off x="0" y="1112456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6515" y="1138971"/>
        <a:ext cx="4161371" cy="490128"/>
      </dsp:txXfrm>
    </dsp:sp>
    <dsp:sp modelId="{E6B7A12E-D792-4506-9B2A-818D9EC2E909}">
      <dsp:nvSpPr>
        <dsp:cNvPr id="0" name=""/>
        <dsp:cNvSpPr/>
      </dsp:nvSpPr>
      <dsp:spPr>
        <a:xfrm>
          <a:off x="0" y="1667343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1693858"/>
        <a:ext cx="4161371" cy="490128"/>
      </dsp:txXfrm>
    </dsp:sp>
    <dsp:sp modelId="{9498D6D7-D1DE-4880-A122-141F0CC4C4C8}">
      <dsp:nvSpPr>
        <dsp:cNvPr id="0" name=""/>
        <dsp:cNvSpPr/>
      </dsp:nvSpPr>
      <dsp:spPr>
        <a:xfrm>
          <a:off x="0" y="2222230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2248745"/>
        <a:ext cx="4161371" cy="490128"/>
      </dsp:txXfrm>
    </dsp:sp>
    <dsp:sp modelId="{45C12075-D00F-442E-A6A9-C54BDB913377}">
      <dsp:nvSpPr>
        <dsp:cNvPr id="0" name=""/>
        <dsp:cNvSpPr/>
      </dsp:nvSpPr>
      <dsp:spPr>
        <a:xfrm>
          <a:off x="0" y="2777117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2803632"/>
        <a:ext cx="4161371" cy="490128"/>
      </dsp:txXfrm>
    </dsp:sp>
    <dsp:sp modelId="{B4805A6C-61F0-4326-A611-F9AEFC87F74E}">
      <dsp:nvSpPr>
        <dsp:cNvPr id="0" name=""/>
        <dsp:cNvSpPr/>
      </dsp:nvSpPr>
      <dsp:spPr>
        <a:xfrm>
          <a:off x="0" y="3332003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6515" y="3358518"/>
        <a:ext cx="4161371" cy="490128"/>
      </dsp:txXfrm>
    </dsp:sp>
    <dsp:sp modelId="{43F1FC81-8D6D-45F9-ABC0-1E2217EF660A}">
      <dsp:nvSpPr>
        <dsp:cNvPr id="0" name=""/>
        <dsp:cNvSpPr/>
      </dsp:nvSpPr>
      <dsp:spPr>
        <a:xfrm>
          <a:off x="0" y="3886890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3913405"/>
        <a:ext cx="4161371" cy="490128"/>
      </dsp:txXfrm>
    </dsp:sp>
    <dsp:sp modelId="{56822E35-C193-43A7-8AA0-3E3F8B75E6AF}">
      <dsp:nvSpPr>
        <dsp:cNvPr id="0" name=""/>
        <dsp:cNvSpPr/>
      </dsp:nvSpPr>
      <dsp:spPr>
        <a:xfrm>
          <a:off x="0" y="4441777"/>
          <a:ext cx="4214401" cy="543158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515" y="4468292"/>
        <a:ext cx="4161371" cy="4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99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3916" y="83885"/>
        <a:ext cx="4106569" cy="996648"/>
      </dsp:txXfrm>
    </dsp:sp>
    <dsp:sp modelId="{AADA161B-0E44-4493-B862-AA188302F13F}">
      <dsp:nvSpPr>
        <dsp:cNvPr id="0" name=""/>
        <dsp:cNvSpPr/>
      </dsp:nvSpPr>
      <dsp:spPr>
        <a:xfrm>
          <a:off x="0" y="13043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3916" y="1358285"/>
        <a:ext cx="4106569" cy="996648"/>
      </dsp:txXfrm>
    </dsp:sp>
    <dsp:sp modelId="{F4223B3F-7A5F-4B4B-BB64-825656D9084A}">
      <dsp:nvSpPr>
        <dsp:cNvPr id="0" name=""/>
        <dsp:cNvSpPr/>
      </dsp:nvSpPr>
      <dsp:spPr>
        <a:xfrm>
          <a:off x="0" y="25787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3916" y="2632685"/>
        <a:ext cx="4106569" cy="996648"/>
      </dsp:txXfrm>
    </dsp:sp>
    <dsp:sp modelId="{6D91ED1E-1C01-4CEA-BA64-500F855B3639}">
      <dsp:nvSpPr>
        <dsp:cNvPr id="0" name=""/>
        <dsp:cNvSpPr/>
      </dsp:nvSpPr>
      <dsp:spPr>
        <a:xfrm>
          <a:off x="0" y="3853169"/>
          <a:ext cx="4214401" cy="11044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3916" y="3907085"/>
        <a:ext cx="4106569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3621833-D50A-4537-A054-3452613372E5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7991AF-F814-437C-AC66-3A742F0376A8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2601B6-653C-4772-9587-58E05036BD05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C739324-DE4A-4B41-AB24-80B3F8633AAA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6F9C8F-4FF6-495B-A3B9-37E06FF992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1F845A-32E0-4D37-9337-28602B16E043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8E21E8-171C-46FE-A7D6-4F6E18592FDE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BF27D-EC45-4708-893C-C74537FE90E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AF10E-54D0-4B47-A32B-6A5A54793BE3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FF104A-37EF-4DFC-BFF5-0394D640621E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563E6B-96E3-414B-BC39-3887AE2E55B0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99232A-D46E-4EA3-BC1D-17BFABBBFCC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E5BE31-362D-468D-AEE7-EC6BA9E4F4B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C7DC5A-B650-470B-89D4-176DA53AEB8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1D6A4B-1082-4828-832E-CAEA7DB7F96F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bbadi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2019/2020 </a:t>
            </a:r>
            <a:r>
              <a:rPr lang="en-US" sz="3200" b="1" dirty="0" err="1">
                <a:solidFill>
                  <a:srgbClr val="0070C0"/>
                </a:solidFill>
              </a:rPr>
              <a:t>smt</a:t>
            </a:r>
            <a:r>
              <a:rPr lang="en-US" sz="3200" b="1" dirty="0">
                <a:solidFill>
                  <a:srgbClr val="0070C0"/>
                </a:solidFill>
              </a:rPr>
              <a:t> 3 MI-4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4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Bahasan Perkuliahan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ketentuan-ketentuan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[30] : </a:t>
            </a:r>
            <a:r>
              <a:rPr lang="en-US" dirty="0" err="1"/>
              <a:t>Praktikum</a:t>
            </a:r>
            <a:r>
              <a:rPr lang="en-US" dirty="0"/>
              <a:t> [70].</a:t>
            </a:r>
          </a:p>
          <a:p>
            <a:pPr marL="862013" lvl="1" indent="-404813"/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.</a:t>
            </a:r>
          </a:p>
          <a:p>
            <a:pPr marL="463550" indent="-404813"/>
            <a:r>
              <a:rPr lang="en-US" dirty="0" err="1"/>
              <a:t>Alur</a:t>
            </a:r>
            <a:r>
              <a:rPr lang="en-US" dirty="0"/>
              <a:t>: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pPr marL="463550" indent="-404813"/>
            <a:r>
              <a:rPr lang="en-US" dirty="0" err="1">
                <a:sym typeface="Wingdings" panose="05000000000000000000" pitchFamily="2" charset="2"/>
              </a:rPr>
              <a:t>Keaktifan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prestasi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kesopanan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kegiatan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positif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lainnya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pertimbangan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penilaian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8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1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SQLYog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9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64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8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Email 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aknbjn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Site : </a:t>
            </a:r>
            <a:r>
              <a:rPr lang="en-ID" dirty="0">
                <a:hlinkClick r:id="rId3"/>
              </a:rPr>
              <a:t>https://github.com/pribbadi</a:t>
            </a:r>
            <a:r>
              <a:rPr lang="en-ID" dirty="0"/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chat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082 337 475 885</a:t>
            </a:r>
          </a:p>
        </p:txBody>
      </p:sp>
    </p:spTree>
    <p:extLst>
      <p:ext uri="{BB962C8B-B14F-4D97-AF65-F5344CB8AC3E}">
        <p14:creationId xmlns:p14="http://schemas.microsoft.com/office/powerpoint/2010/main" val="390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01. </a:t>
            </a:r>
            <a:r>
              <a:rPr lang="id-ID" b="1"/>
              <a:t>Satuan </a:t>
            </a:r>
            <a:r>
              <a:rPr lang="id-ID" b="1" dirty="0"/>
              <a:t>Acara Perkuliahan 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Pemrograman</a:t>
            </a:r>
            <a:r>
              <a:rPr lang="en-US" dirty="0">
                <a:latin typeface="Agency FB" panose="020B0503020202020204" pitchFamily="34" charset="0"/>
              </a:rPr>
              <a:t> Web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Referensi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en-US" dirty="0" err="1"/>
              <a:t>Pemrograman</a:t>
            </a:r>
            <a:r>
              <a:rPr lang="en-US" dirty="0"/>
              <a:t> Web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Informasi Matakuliah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Matakuliah Relevan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Materi perkuliahan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Penilaian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Ketentuan-ketentuan</a:t>
            </a:r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a) Informasi Matakuliah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en-US" sz="2400" dirty="0" err="1"/>
              <a:t>Pemrograman</a:t>
            </a:r>
            <a:r>
              <a:rPr lang="en-US" sz="2400" dirty="0"/>
              <a:t> Web</a:t>
            </a:r>
          </a:p>
          <a:p>
            <a:r>
              <a:rPr lang="en-US" sz="2400" dirty="0" err="1"/>
              <a:t>Kode</a:t>
            </a:r>
            <a:r>
              <a:rPr lang="en-US" sz="2400" dirty="0"/>
              <a:t>		: KIG173004</a:t>
            </a:r>
          </a:p>
          <a:p>
            <a:r>
              <a:rPr lang="en-US" sz="2400" dirty="0"/>
              <a:t>Beban </a:t>
            </a:r>
            <a:r>
              <a:rPr lang="en-US" sz="2400" dirty="0" err="1"/>
              <a:t>Studi</a:t>
            </a:r>
            <a:r>
              <a:rPr lang="en-US" sz="2400" dirty="0"/>
              <a:t>	: 4 SKS (7 Jam/</a:t>
            </a:r>
            <a:r>
              <a:rPr lang="en-US" sz="2400" dirty="0" err="1"/>
              <a:t>Minggu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	: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</a:t>
            </a:r>
          </a:p>
          <a:p>
            <a:pPr marL="2857500" indent="0">
              <a:spcBef>
                <a:spcPts val="0"/>
              </a:spcBef>
              <a:buNone/>
            </a:pPr>
            <a:r>
              <a:rPr lang="en-US" sz="2400" dirty="0"/>
              <a:t>client side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server side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internet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PHP &amp; MySQL Database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CMS.</a:t>
            </a:r>
          </a:p>
        </p:txBody>
      </p: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b) Matakuliah Relevan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buku pedoman mi 2017/2018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68124"/>
              </p:ext>
            </p:extLst>
          </p:nvPr>
        </p:nvGraphicFramePr>
        <p:xfrm>
          <a:off x="115910" y="1243208"/>
          <a:ext cx="4249416" cy="2762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3636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1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Multimedia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Matematika Diskrit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Peng. Teknologi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Algoritma</a:t>
                      </a:r>
                      <a:r>
                        <a:rPr lang="id-ID" sz="1400" baseline="0" dirty="0"/>
                        <a:t> Pemrograman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Basis Data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Operasi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Organisasi dan Arsitektur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70956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Pancasila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244415"/>
              </p:ext>
            </p:extLst>
          </p:nvPr>
        </p:nvGraphicFramePr>
        <p:xfrm>
          <a:off x="4635954" y="1241429"/>
          <a:ext cx="4430333" cy="2763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25415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2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</a:t>
                      </a:r>
                      <a:r>
                        <a:rPr lang="id-ID" sz="1400" baseline="0" dirty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Interaksi Manusia dan</a:t>
                      </a:r>
                      <a:r>
                        <a:rPr lang="id-ID" sz="1400" baseline="0" dirty="0"/>
                        <a:t> Komputer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Internet dan Desain Web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Jaringan Komputer Dasar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Manajemen</a:t>
                      </a:r>
                      <a:r>
                        <a:rPr lang="id-ID" sz="1400" baseline="0" dirty="0"/>
                        <a:t> Basis Data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293291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Kewarganegaraan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634982"/>
              </p:ext>
            </p:extLst>
          </p:nvPr>
        </p:nvGraphicFramePr>
        <p:xfrm>
          <a:off x="115909" y="4005244"/>
          <a:ext cx="4249416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3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Rekayasa Perangkat Lunak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Web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Multimedia Terapan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Manajemen Jaringan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46869"/>
              </p:ext>
            </p:extLst>
          </p:nvPr>
        </p:nvGraphicFramePr>
        <p:xfrm>
          <a:off x="4635954" y="4005244"/>
          <a:ext cx="443033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4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 Persiapan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Pemrog. Web Berbasis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 Lanjut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Kewirausahaan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Aplikasi Komputer Perkantoran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Praktek</a:t>
                      </a:r>
                      <a:r>
                        <a:rPr lang="id-ID" sz="1400" baseline="0" dirty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Laporan Akhir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06819" y="6589604"/>
            <a:ext cx="334851" cy="20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262467" y="6589604"/>
            <a:ext cx="334851" cy="206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880306" y="6589604"/>
            <a:ext cx="1192327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relevan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954" y="6589604"/>
            <a:ext cx="2356834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sedang berlangsung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0EA-7304-4A69-8C39-A718B78B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MI1 </a:t>
            </a:r>
            <a:r>
              <a:rPr lang="en-US" dirty="0" err="1"/>
              <a:t>smt</a:t>
            </a:r>
            <a:r>
              <a:rPr lang="en-US" dirty="0"/>
              <a:t> 3 2019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1462-DEF7-4E21-A010-3E23B7E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93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0EA-7304-4A69-8C39-A718B78B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MI4 </a:t>
            </a:r>
            <a:r>
              <a:rPr lang="en-US" dirty="0" err="1"/>
              <a:t>smt</a:t>
            </a:r>
            <a:r>
              <a:rPr lang="en-US" dirty="0"/>
              <a:t> 3 2019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1462-DEF7-4E21-A010-3E23B7E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187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id-ID" sz="3600" b="1" dirty="0">
                <a:solidFill>
                  <a:srgbClr val="0070C0"/>
                </a:solidFill>
              </a:rPr>
              <a:t>ateri </a:t>
            </a:r>
            <a:r>
              <a:rPr lang="en-US" sz="3600" b="1" dirty="0">
                <a:solidFill>
                  <a:srgbClr val="0070C0"/>
                </a:solidFill>
              </a:rPr>
              <a:t>P</a:t>
            </a:r>
            <a:r>
              <a:rPr lang="id-ID" sz="3600" b="1" dirty="0">
                <a:solidFill>
                  <a:srgbClr val="0070C0"/>
                </a:solidFill>
              </a:rPr>
              <a:t>erkuliahan</a:t>
            </a:r>
            <a:endParaRPr lang="id-ID" sz="4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57475"/>
              </p:ext>
            </p:extLst>
          </p:nvPr>
        </p:nvGraphicFramePr>
        <p:xfrm>
          <a:off x="167099" y="1548895"/>
          <a:ext cx="4214401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59BEDD-B4AB-4726-8D59-2CCAEBDE9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52682"/>
              </p:ext>
            </p:extLst>
          </p:nvPr>
        </p:nvGraphicFramePr>
        <p:xfrm>
          <a:off x="4762500" y="1548895"/>
          <a:ext cx="4214401" cy="498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36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2019/2020 </a:t>
            </a:r>
            <a:r>
              <a:rPr lang="en-US" sz="3200" b="1" dirty="0" err="1">
                <a:solidFill>
                  <a:srgbClr val="0070C0"/>
                </a:solidFill>
              </a:rPr>
              <a:t>smt</a:t>
            </a:r>
            <a:r>
              <a:rPr lang="en-US" sz="3200" b="1" dirty="0">
                <a:solidFill>
                  <a:srgbClr val="0070C0"/>
                </a:solidFill>
              </a:rPr>
              <a:t> 3 MI-1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2576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4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779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01. Satuan Acara Perkuliahan (SAP)</vt:lpstr>
      <vt:lpstr>01. Satuan Acara Perkuliahan (SAP)</vt:lpstr>
      <vt:lpstr>1) Pemrograman Web</vt:lpstr>
      <vt:lpstr>a) Informasi Matakuliah</vt:lpstr>
      <vt:lpstr>b) Matakuliah Relevan buku pedoman mi 2017/2018</vt:lpstr>
      <vt:lpstr>Pembahasan Lebih Lanjut MI1 smt 3 2019</vt:lpstr>
      <vt:lpstr>Pembahasan Lebih Lanjut MI4 smt 3 2019</vt:lpstr>
      <vt:lpstr>c) Materi Perkuliahan</vt:lpstr>
      <vt:lpstr>d) Penilaian : 2019/2020 smt 3 MI-1</vt:lpstr>
      <vt:lpstr>d) Penilaian : 2019/2020 smt 3 MI-4</vt:lpstr>
      <vt:lpstr>Bahasan Perkuliahan e) ketentuan-ketentuan</vt:lpstr>
      <vt:lpstr>2) Kebutuhan Software</vt:lpstr>
      <vt:lpstr>Kebutuhan Software</vt:lpstr>
      <vt:lpstr>3) Referensi</vt:lpstr>
      <vt:lpstr>Referensi (1)</vt:lpstr>
      <vt:lpstr>Referensi (2)</vt:lpstr>
      <vt:lpstr>4) 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2467</cp:revision>
  <dcterms:created xsi:type="dcterms:W3CDTF">2016-09-02T03:38:50Z</dcterms:created>
  <dcterms:modified xsi:type="dcterms:W3CDTF">2019-08-31T03:38:38Z</dcterms:modified>
</cp:coreProperties>
</file>