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407" r:id="rId3"/>
    <p:sldId id="448" r:id="rId4"/>
    <p:sldId id="430" r:id="rId5"/>
    <p:sldId id="454" r:id="rId6"/>
    <p:sldId id="455" r:id="rId7"/>
    <p:sldId id="456" r:id="rId8"/>
    <p:sldId id="457" r:id="rId9"/>
    <p:sldId id="459" r:id="rId10"/>
    <p:sldId id="460" r:id="rId11"/>
    <p:sldId id="461" r:id="rId12"/>
    <p:sldId id="462" r:id="rId13"/>
    <p:sldId id="411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928" autoAdjust="0"/>
    <p:restoredTop sz="94609" autoAdjust="0"/>
  </p:normalViewPr>
  <p:slideViewPr>
    <p:cSldViewPr snapToGrid="0">
      <p:cViewPr varScale="1">
        <p:scale>
          <a:sx n="52" d="100"/>
          <a:sy n="52" d="100"/>
        </p:scale>
        <p:origin x="48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E8E120-8AB2-41FC-84CC-4C2A6ED60F0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FED3AC-C570-425C-B3C7-0BD7CE8889E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15B33E-1E0A-4EA1-BF2F-CF213311FE9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59C894-595F-4F39-8986-F571B4A13C72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552ECB-432F-49DA-8806-D7241A283E5B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2836C8-6C50-46CE-887D-338402CFCC1F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8BCD8FF-70FE-4BEE-9B6E-8A6D75585CCF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12F54A-5B85-4430-9C2A-084889128C5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73299D-5013-4659-A495-F7872A768533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7D0AFD-396A-4E48-8C5D-05A630042D6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AC45E2-B0AE-4BAB-94BF-454B1A934A63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EEF41D-5829-43CB-AEA9-EA97C4D01FFC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1CFA636-A9D2-4F37-A169-570BBCF05316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4A0D8F-BD2F-4F80-BFE7-7BDD0348F680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0CEFF6-DDBD-4070-B641-E155331723E7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5.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Condition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99DCA9-C362-4878-909A-2836DA75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311"/>
            <a:ext cx="5439010" cy="4002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If elseif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3014"/>
            <a:ext cx="4857750" cy="2153323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500" b="1" dirty="0">
                <a:cs typeface="Courier New" panose="02070309020205020404" pitchFamily="49" charset="0"/>
              </a:rPr>
              <a:t>STRUKTUR DASAR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400" b="1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(kondisi1)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statement1.1;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(kondisi2){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statement2.1;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statement2.2;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4857750" y="116943"/>
            <a:ext cx="3937908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80FA6-378F-4638-AC85-38005EA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1" y="783014"/>
            <a:ext cx="4286250" cy="40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4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Nested if</a:t>
            </a:r>
            <a:br>
              <a:rPr lang="en-US" dirty="0"/>
            </a:b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4772626" y="0"/>
            <a:ext cx="4371373" cy="395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E2296-2B30-4FCB-8C18-38A5FE7D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87" y="116943"/>
            <a:ext cx="4712212" cy="4539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57529-E7E4-4973-B9A1-A9FDC93F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787" y="4894147"/>
            <a:ext cx="4371374" cy="1628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300B25-35EB-4072-855A-BD9C0186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38363"/>
            <a:ext cx="4431786" cy="474577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8D96B-E8F3-4CF5-B0D6-F15742A7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2800"/>
            <a:ext cx="4280005" cy="13255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cs typeface="Courier New" panose="02070309020205020404" pitchFamily="49" charset="0"/>
              </a:rPr>
              <a:t>STRUKTUR DASAR</a:t>
            </a:r>
            <a:endParaRPr lang="en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6900" b="1" dirty="0">
                <a:solidFill>
                  <a:srgbClr val="FF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?</a:t>
            </a:r>
            <a:endParaRPr lang="en-US" sz="3400" b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3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Switch Case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9726"/>
            <a:ext cx="4857750" cy="2249914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1 : pernyataan-1;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2 : pernyataan-2;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n :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-n;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 :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508934" y="0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6600" b="1" dirty="0">
                <a:solidFill>
                  <a:srgbClr val="FF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8C90E-92DC-4DAE-8CD0-065BFFD9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97942"/>
            <a:ext cx="4963887" cy="396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5FAE5-FC21-494D-B4A2-D1B04FB3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4877971"/>
            <a:ext cx="4164480" cy="15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14005A6-C9B4-4353-B9E3-B11645CD03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547598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CBDCF0-3ED6-4FCC-89DF-DD6D10EA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37845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BEA4AB-6A31-4C37-B7BE-9E0F5DE40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9" t="31512" r="12680" b="46072"/>
          <a:stretch/>
        </p:blipFill>
        <p:spPr bwMode="auto">
          <a:xfrm>
            <a:off x="209550" y="0"/>
            <a:ext cx="6027576" cy="550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8A46-EEEE-4030-B981-CAB9D2AF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8799"/>
            <a:ext cx="9144000" cy="10096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05. Logika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SE/SI, Flowchart, Pseudocode Condition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Condition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Flowchart, Pseudocode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SE/SI, Flowchart, Pseudocode Condition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CE2F6-9E67-4B20-A1A2-E66EF5038303}"/>
              </a:ext>
            </a:extLst>
          </p:cNvPr>
          <p:cNvSpPr txBox="1">
            <a:spLocks/>
          </p:cNvSpPr>
          <p:nvPr/>
        </p:nvSpPr>
        <p:spPr>
          <a:xfrm>
            <a:off x="-1" y="1198719"/>
            <a:ext cx="6317673" cy="291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SE/SI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dirty="0" err="1"/>
              <a:t>usia</a:t>
            </a:r>
            <a:endParaRPr lang="en-US" dirty="0"/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usia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penonton</a:t>
            </a:r>
            <a:r>
              <a:rPr lang="en-US" b="1" dirty="0">
                <a:solidFill>
                  <a:srgbClr val="FF0000"/>
                </a:solidFill>
              </a:rPr>
              <a:t> &gt;=17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D1D1E7-2A6C-410D-ADBA-083BB81F9673}"/>
              </a:ext>
            </a:extLst>
          </p:cNvPr>
          <p:cNvSpPr txBox="1">
            <a:spLocks/>
          </p:cNvSpPr>
          <p:nvPr/>
        </p:nvSpPr>
        <p:spPr>
          <a:xfrm>
            <a:off x="-1" y="4263497"/>
            <a:ext cx="6317673" cy="247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&gt;=17)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print(“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print(“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45295-2324-4480-80FC-2C13959A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21" y="1803422"/>
            <a:ext cx="4823679" cy="39644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873FF-5B85-486D-B4E8-4F430C8F84FD}"/>
              </a:ext>
            </a:extLst>
          </p:cNvPr>
          <p:cNvSpPr txBox="1">
            <a:spLocks/>
          </p:cNvSpPr>
          <p:nvPr/>
        </p:nvSpPr>
        <p:spPr>
          <a:xfrm>
            <a:off x="4320321" y="1198719"/>
            <a:ext cx="4823679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EA30-2440-403B-BA2E-D181C376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4891-EEAD-42F4-B466-840BFB5E8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+mj-lt"/>
              <a:buAutoNum type="alphaLcPeriod"/>
            </a:pPr>
            <a:r>
              <a:rPr lang="en-US" dirty="0"/>
              <a:t>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Nested 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400670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442506"/>
            <a:ext cx="3338945" cy="13255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805054" y="1458643"/>
            <a:ext cx="3338945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7DECB-C5C0-469A-BB4B-4A3E9807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4" y="1892317"/>
            <a:ext cx="3338945" cy="4706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B4FBA-BB86-4753-A579-F350C9E5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1215"/>
            <a:ext cx="5805054" cy="35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If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350"/>
            <a:ext cx="4857750" cy="1630363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0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334001" y="895350"/>
            <a:ext cx="3809999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925DD-9689-40DD-8527-8DC051A6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63" y="1405731"/>
            <a:ext cx="3659937" cy="3430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2B162-7204-40F3-B6EB-D57AF1F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5714"/>
            <a:ext cx="5747657" cy="33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0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5012</TotalTime>
  <Words>700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05. Logika Condition</vt:lpstr>
      <vt:lpstr>Pemrograman Web</vt:lpstr>
      <vt:lpstr>PowerPoint Presentation</vt:lpstr>
      <vt:lpstr>05. Logika Condition</vt:lpstr>
      <vt:lpstr>1. SE/SI, Flowchart, Pseudocode Condition</vt:lpstr>
      <vt:lpstr>SE/SI, Flowchart, Pseudocode Condition</vt:lpstr>
      <vt:lpstr>2. Script Condition</vt:lpstr>
      <vt:lpstr>a. If</vt:lpstr>
      <vt:lpstr>b. If else </vt:lpstr>
      <vt:lpstr>c. If elseif else </vt:lpstr>
      <vt:lpstr>d. Nested if </vt:lpstr>
      <vt:lpstr>e. Switch Case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4188</cp:revision>
  <dcterms:created xsi:type="dcterms:W3CDTF">2016-09-02T03:38:50Z</dcterms:created>
  <dcterms:modified xsi:type="dcterms:W3CDTF">2019-08-31T03:44:43Z</dcterms:modified>
</cp:coreProperties>
</file>