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7" r:id="rId3"/>
    <p:sldId id="430" r:id="rId4"/>
    <p:sldId id="448" r:id="rId5"/>
    <p:sldId id="454" r:id="rId6"/>
    <p:sldId id="455" r:id="rId7"/>
    <p:sldId id="457" r:id="rId8"/>
    <p:sldId id="459" r:id="rId9"/>
    <p:sldId id="456" r:id="rId10"/>
    <p:sldId id="411" r:id="rId11"/>
    <p:sldId id="4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52" d="100"/>
          <a:sy n="52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19/09/2018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Sequence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854363D-DC99-41F8-8D94-8F90494E2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038853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77D597-B429-45F8-AE18-527F0A9B6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7845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04. Logika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>
                <a:latin typeface="Agency FB" panose="020B0503020202020204" pitchFamily="34" charset="0"/>
              </a:rPr>
              <a:t>SE/SI, Pseudocode, </a:t>
            </a:r>
            <a:r>
              <a:rPr lang="fr-FR" dirty="0" err="1">
                <a:latin typeface="Agency FB" panose="020B0503020202020204" pitchFamily="34" charset="0"/>
              </a:rPr>
              <a:t>Flowchart</a:t>
            </a:r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>
                <a:latin typeface="Agency FB" panose="020B0503020202020204" pitchFamily="34" charset="0"/>
              </a:rPr>
              <a:t>Sequence</a:t>
            </a:r>
            <a:endParaRPr lang="en-US" dirty="0">
              <a:latin typeface="Agency FB" panose="020B05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Sequence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09F6A9-3E11-4940-A2C5-B203CB27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4410" r="55981" b="37795"/>
          <a:stretch/>
        </p:blipFill>
        <p:spPr bwMode="auto">
          <a:xfrm>
            <a:off x="261256" y="1"/>
            <a:ext cx="6458867" cy="659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3C6D-AC67-4D68-875E-D56B54AB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5952931"/>
            <a:ext cx="8534400" cy="565726"/>
          </a:xfrm>
        </p:spPr>
        <p:txBody>
          <a:bodyPr/>
          <a:lstStyle/>
          <a:p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/>
              <a:t>e</a:t>
            </a:r>
            <a:r>
              <a:rPr lang="id-ID" dirty="0"/>
              <a:t>c</a:t>
            </a:r>
            <a:r>
              <a:rPr lang="en-US" dirty="0"/>
              <a:t>a</a:t>
            </a:r>
            <a:r>
              <a:rPr lang="id-ID" dirty="0"/>
              <a:t>r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064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Pseudocode, Flowchart Sequence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buFont typeface="+mj-lt"/>
              <a:buAutoNum type="alphaL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SE/SI, Pseudocode, Flowchart Sequence</a:t>
            </a:r>
            <a:br>
              <a:rPr lang="en-US" dirty="0"/>
            </a:br>
            <a:endParaRPr lang="en-ID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15277-C4EB-49EC-9D3C-C63D5BC2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6" y="1198719"/>
            <a:ext cx="4524143" cy="2403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Masukan</a:t>
            </a:r>
            <a:r>
              <a:rPr lang="en-US" sz="2400" dirty="0"/>
              <a:t>/input 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r>
              <a:rPr lang="en-US" sz="2400" dirty="0"/>
              <a:t>= </a:t>
            </a:r>
            <a:r>
              <a:rPr lang="en-US" sz="2400" b="1" dirty="0"/>
              <a:t>phi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  <a:r>
              <a:rPr lang="en-US" sz="2400" dirty="0"/>
              <a:t>*</a:t>
            </a:r>
            <a:r>
              <a:rPr lang="en-US" sz="2400" b="1" dirty="0">
                <a:solidFill>
                  <a:srgbClr val="FF0000"/>
                </a:solidFill>
              </a:rPr>
              <a:t>jari2</a:t>
            </a:r>
          </a:p>
          <a:p>
            <a:pPr marL="349250" indent="-349250">
              <a:buFont typeface="+mj-lt"/>
              <a:buAutoNum type="alphaLcPeriod"/>
            </a:pPr>
            <a:r>
              <a:rPr lang="en-US" sz="2400" dirty="0"/>
              <a:t>Output </a:t>
            </a:r>
            <a:r>
              <a:rPr lang="en-US" sz="2400" b="1" dirty="0" err="1">
                <a:solidFill>
                  <a:srgbClr val="008000"/>
                </a:solidFill>
              </a:rPr>
              <a:t>luas</a:t>
            </a: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err="1">
                <a:solidFill>
                  <a:srgbClr val="008000"/>
                </a:solidFill>
              </a:rPr>
              <a:t>lingkaran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19419-3C7E-461A-AF88-86BA4334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8" y="1658981"/>
            <a:ext cx="4001626" cy="4859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C459A-37AA-48B3-B0CA-84C46C2E4E57}"/>
              </a:ext>
            </a:extLst>
          </p:cNvPr>
          <p:cNvSpPr txBox="1">
            <a:spLocks/>
          </p:cNvSpPr>
          <p:nvPr/>
        </p:nvSpPr>
        <p:spPr>
          <a:xfrm>
            <a:off x="309117" y="3702505"/>
            <a:ext cx="4524142" cy="220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=phi*jari2*jari2;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luling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C2D19B-58C8-46D4-9094-F2960DCC1A8F}"/>
              </a:ext>
            </a:extLst>
          </p:cNvPr>
          <p:cNvSpPr txBox="1">
            <a:spLocks/>
          </p:cNvSpPr>
          <p:nvPr/>
        </p:nvSpPr>
        <p:spPr>
          <a:xfrm>
            <a:off x="4833258" y="1198719"/>
            <a:ext cx="4001626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AC1-FFF8-43A2-BE00-0FA8081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Sequence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B12DB-A3CF-4139-96E8-12349DD61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7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5BD-DC75-470C-908A-6430597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Sequence : </a:t>
            </a:r>
            <a:r>
              <a:rPr lang="en-US" dirty="0">
                <a:solidFill>
                  <a:srgbClr val="0070C0"/>
                </a:solidFill>
              </a:rPr>
              <a:t>a) </a:t>
            </a:r>
            <a:r>
              <a:rPr lang="en-US" dirty="0" err="1">
                <a:solidFill>
                  <a:srgbClr val="0070C0"/>
                </a:solidFill>
              </a:rPr>
              <a:t>mencari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lingkaran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038-005A-40CD-886F-E6FECE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1DFF3-69CC-42D2-934E-F4D6DE13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"/>
          <a:stretch/>
        </p:blipFill>
        <p:spPr>
          <a:xfrm>
            <a:off x="0" y="1162594"/>
            <a:ext cx="9144000" cy="53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15BD-DC75-470C-908A-6430597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Sequence : </a:t>
            </a:r>
            <a:r>
              <a:rPr lang="en-US" dirty="0">
                <a:solidFill>
                  <a:srgbClr val="0070C0"/>
                </a:solidFill>
              </a:rPr>
              <a:t>b) </a:t>
            </a:r>
            <a:r>
              <a:rPr lang="en-US" dirty="0" err="1">
                <a:solidFill>
                  <a:srgbClr val="0070C0"/>
                </a:solidFill>
              </a:rPr>
              <a:t>mencari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segitiga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0038-005A-40CD-886F-E6FECED5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F31B5-D8BF-4C10-8BCF-B36AEE79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" t="13317" r="2829" b="11445"/>
          <a:stretch/>
        </p:blipFill>
        <p:spPr>
          <a:xfrm>
            <a:off x="0" y="1250061"/>
            <a:ext cx="9144000" cy="52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4860</TotalTime>
  <Words>581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04. Logika Sequence</vt:lpstr>
      <vt:lpstr>Pemrograman Web</vt:lpstr>
      <vt:lpstr>04. Logika Sequence</vt:lpstr>
      <vt:lpstr>PowerPoint Presentation</vt:lpstr>
      <vt:lpstr>1. SE/SI, Pseudocode, Flowchart Sequence</vt:lpstr>
      <vt:lpstr>SE/SI, Pseudocode, Flowchart Sequence </vt:lpstr>
      <vt:lpstr>2. Script Sequence</vt:lpstr>
      <vt:lpstr>Script Sequence : a) mencari luas lingkaran</vt:lpstr>
      <vt:lpstr>Script Sequence : b) mencari luas segitiga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3994</cp:revision>
  <dcterms:created xsi:type="dcterms:W3CDTF">2016-09-02T03:38:50Z</dcterms:created>
  <dcterms:modified xsi:type="dcterms:W3CDTF">2018-09-19T03:50:04Z</dcterms:modified>
</cp:coreProperties>
</file>