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407" r:id="rId3"/>
    <p:sldId id="455" r:id="rId4"/>
    <p:sldId id="4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609"/>
          <a:ext cx="4214401" cy="52341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551" y="27160"/>
        <a:ext cx="4163299" cy="472313"/>
      </dsp:txXfrm>
    </dsp:sp>
    <dsp:sp modelId="{2B0E2AB5-C119-4743-96E1-6DE15C2A42E9}">
      <dsp:nvSpPr>
        <dsp:cNvPr id="0" name=""/>
        <dsp:cNvSpPr/>
      </dsp:nvSpPr>
      <dsp:spPr>
        <a:xfrm>
          <a:off x="0" y="539339"/>
          <a:ext cx="4214401" cy="52341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551" y="564890"/>
        <a:ext cx="4163299" cy="472313"/>
      </dsp:txXfrm>
    </dsp:sp>
    <dsp:sp modelId="{EBF2DBB0-09AC-46B7-9297-8EC140618313}">
      <dsp:nvSpPr>
        <dsp:cNvPr id="0" name=""/>
        <dsp:cNvSpPr/>
      </dsp:nvSpPr>
      <dsp:spPr>
        <a:xfrm>
          <a:off x="0" y="1077070"/>
          <a:ext cx="4214401" cy="52341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551" y="1102621"/>
        <a:ext cx="4163299" cy="472313"/>
      </dsp:txXfrm>
    </dsp:sp>
    <dsp:sp modelId="{E6B7A12E-D792-4506-9B2A-818D9EC2E909}">
      <dsp:nvSpPr>
        <dsp:cNvPr id="0" name=""/>
        <dsp:cNvSpPr/>
      </dsp:nvSpPr>
      <dsp:spPr>
        <a:xfrm>
          <a:off x="0" y="1614801"/>
          <a:ext cx="4214401" cy="52341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51" y="1640352"/>
        <a:ext cx="4163299" cy="472313"/>
      </dsp:txXfrm>
    </dsp:sp>
    <dsp:sp modelId="{9498D6D7-D1DE-4880-A122-141F0CC4C4C8}">
      <dsp:nvSpPr>
        <dsp:cNvPr id="0" name=""/>
        <dsp:cNvSpPr/>
      </dsp:nvSpPr>
      <dsp:spPr>
        <a:xfrm>
          <a:off x="0" y="2152531"/>
          <a:ext cx="4214401" cy="52341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51" y="2178082"/>
        <a:ext cx="4163299" cy="472313"/>
      </dsp:txXfrm>
    </dsp:sp>
    <dsp:sp modelId="{45C12075-D00F-442E-A6A9-C54BDB913377}">
      <dsp:nvSpPr>
        <dsp:cNvPr id="0" name=""/>
        <dsp:cNvSpPr/>
      </dsp:nvSpPr>
      <dsp:spPr>
        <a:xfrm>
          <a:off x="0" y="2690262"/>
          <a:ext cx="4214401" cy="52341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51" y="2715813"/>
        <a:ext cx="4163299" cy="472313"/>
      </dsp:txXfrm>
    </dsp:sp>
    <dsp:sp modelId="{B4805A6C-61F0-4326-A611-F9AEFC87F74E}">
      <dsp:nvSpPr>
        <dsp:cNvPr id="0" name=""/>
        <dsp:cNvSpPr/>
      </dsp:nvSpPr>
      <dsp:spPr>
        <a:xfrm>
          <a:off x="0" y="3227993"/>
          <a:ext cx="4214401" cy="52341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551" y="3253544"/>
        <a:ext cx="4163299" cy="472313"/>
      </dsp:txXfrm>
    </dsp:sp>
    <dsp:sp modelId="{43F1FC81-8D6D-45F9-ABC0-1E2217EF660A}">
      <dsp:nvSpPr>
        <dsp:cNvPr id="0" name=""/>
        <dsp:cNvSpPr/>
      </dsp:nvSpPr>
      <dsp:spPr>
        <a:xfrm>
          <a:off x="0" y="3765723"/>
          <a:ext cx="4214401" cy="52341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51" y="3791274"/>
        <a:ext cx="4163299" cy="472313"/>
      </dsp:txXfrm>
    </dsp:sp>
    <dsp:sp modelId="{56822E35-C193-43A7-8AA0-3E3F8B75E6AF}">
      <dsp:nvSpPr>
        <dsp:cNvPr id="0" name=""/>
        <dsp:cNvSpPr/>
      </dsp:nvSpPr>
      <dsp:spPr>
        <a:xfrm>
          <a:off x="0" y="4303454"/>
          <a:ext cx="4214401" cy="52341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551" y="4329005"/>
        <a:ext cx="4163299" cy="472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MWptE4tjWZCYhvMmQW0U2nrE072dk1YJ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 fontScale="90000"/>
          </a:bodyPr>
          <a:lstStyle/>
          <a:p>
            <a:r>
              <a:rPr lang="id-ID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5900" dirty="0" err="1">
                <a:solidFill>
                  <a:prstClr val="black"/>
                </a:solidFill>
              </a:rPr>
              <a:t>Tugas</a:t>
            </a:r>
            <a:r>
              <a:rPr lang="en-US" sz="5900" dirty="0">
                <a:solidFill>
                  <a:prstClr val="black"/>
                </a:solidFill>
              </a:rPr>
              <a:t> </a:t>
            </a:r>
            <a:r>
              <a:rPr lang="en-US" sz="5900" dirty="0" err="1">
                <a:solidFill>
                  <a:prstClr val="black"/>
                </a:solidFill>
              </a:rPr>
              <a:t>Harian</a:t>
            </a:r>
            <a:r>
              <a:rPr lang="en-US" sz="5900" dirty="0">
                <a:solidFill>
                  <a:prstClr val="black"/>
                </a:solidFill>
              </a:rPr>
              <a:t> 01 - </a:t>
            </a:r>
            <a:r>
              <a:rPr lang="id-ID" sz="3100" dirty="0">
                <a:solidFill>
                  <a:srgbClr val="0070C0"/>
                </a:solidFill>
              </a:rPr>
              <a:t>0</a:t>
            </a:r>
            <a:r>
              <a:rPr lang="en-US" sz="3100" dirty="0">
                <a:solidFill>
                  <a:srgbClr val="0070C0"/>
                </a:solidFill>
              </a:rPr>
              <a:t>3</a:t>
            </a:r>
            <a:r>
              <a:rPr lang="id-ID" sz="3100" dirty="0">
                <a:solidFill>
                  <a:srgbClr val="0070C0"/>
                </a:solidFill>
              </a:rPr>
              <a:t>.</a:t>
            </a:r>
            <a:r>
              <a:rPr lang="en-US" sz="3100" dirty="0">
                <a:solidFill>
                  <a:srgbClr val="0070C0"/>
                </a:solidFill>
              </a:rPr>
              <a:t> Dasar </a:t>
            </a:r>
            <a:r>
              <a:rPr lang="en-US" sz="3100" dirty="0" err="1">
                <a:solidFill>
                  <a:srgbClr val="0070C0"/>
                </a:solidFill>
              </a:rPr>
              <a:t>Pemrograman</a:t>
            </a:r>
            <a:r>
              <a:rPr lang="en-US" sz="3100" dirty="0">
                <a:solidFill>
                  <a:srgbClr val="0070C0"/>
                </a:solidFill>
              </a:rPr>
              <a:t> PHP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397104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HARIAN 01 – MI5 SMT 3</a:t>
            </a:r>
            <a:br>
              <a:rPr lang="en-US" dirty="0"/>
            </a:br>
            <a:r>
              <a:rPr lang="en-ID" b="1" dirty="0"/>
              <a:t>PWEB20182019_T01_1721022107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400" dirty="0"/>
              <a:t>Buat contoh masing-masing program dalam bentuk bahasa PHP untuk seluruh operator di kelompok: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Assignment</a:t>
            </a:r>
            <a:r>
              <a:rPr lang="en-US" sz="2000" dirty="0"/>
              <a:t> operators</a:t>
            </a:r>
            <a:r>
              <a:rPr lang="id-ID" sz="2000" dirty="0"/>
              <a:t> (penugasan)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Comparison</a:t>
            </a:r>
            <a:r>
              <a:rPr lang="en-US" sz="2000" dirty="0"/>
              <a:t> operators</a:t>
            </a:r>
            <a:r>
              <a:rPr lang="id-ID" sz="2000" dirty="0"/>
              <a:t> (perbandingan)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Increment/Decrement</a:t>
            </a:r>
            <a:r>
              <a:rPr lang="en-US" sz="2000" dirty="0"/>
              <a:t> operators</a:t>
            </a:r>
            <a:r>
              <a:rPr lang="id-ID" sz="2000" dirty="0"/>
              <a:t> (++ / --)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Logical</a:t>
            </a:r>
            <a:r>
              <a:rPr lang="en-US" sz="2000" dirty="0"/>
              <a:t> operators</a:t>
            </a:r>
            <a:r>
              <a:rPr lang="id-ID" sz="2000" dirty="0"/>
              <a:t> (logika)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String</a:t>
            </a:r>
            <a:r>
              <a:rPr lang="en-US" sz="2000" dirty="0"/>
              <a:t> operators</a:t>
            </a:r>
            <a:r>
              <a:rPr lang="id-ID" sz="2000" dirty="0"/>
              <a:t> (karakter)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Array</a:t>
            </a:r>
            <a:r>
              <a:rPr lang="en-US" sz="2000" dirty="0"/>
              <a:t> operators</a:t>
            </a:r>
            <a:r>
              <a:rPr lang="id-ID" sz="2000" dirty="0"/>
              <a:t> (array)</a:t>
            </a:r>
          </a:p>
          <a:p>
            <a:pPr marL="514350" indent="-514350"/>
            <a:r>
              <a:rPr lang="id-ID" sz="2400" dirty="0"/>
              <a:t>Ketentuan: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Kirim ke </a:t>
            </a:r>
            <a:r>
              <a:rPr lang="id-ID" sz="1500" dirty="0">
                <a:hlinkClick r:id="rId2"/>
              </a:rPr>
              <a:t>https://drive.google.com/open?id=1MWptE4tjWZCYhvMmQW0U2nrE072dk1YJ</a:t>
            </a:r>
            <a:r>
              <a:rPr lang="id-ID" sz="2000" dirty="0"/>
              <a:t>.</a:t>
            </a:r>
            <a:endParaRPr lang="en-US" sz="2000" dirty="0"/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Attach/lampirkan file</a:t>
            </a:r>
            <a:r>
              <a:rPr lang="en-US" sz="2000" dirty="0"/>
              <a:t>:</a:t>
            </a:r>
            <a:endParaRPr lang="id-ID" sz="2000" dirty="0"/>
          </a:p>
          <a:p>
            <a:pPr marL="1371553" lvl="2" indent="-457200">
              <a:buFont typeface="+mj-lt"/>
              <a:buAutoNum type="arabicParenR"/>
            </a:pPr>
            <a:r>
              <a:rPr lang="en-US" sz="1600" dirty="0" err="1"/>
              <a:t>Laporan</a:t>
            </a:r>
            <a:r>
              <a:rPr lang="en-US" sz="1600" dirty="0"/>
              <a:t> (</a:t>
            </a:r>
            <a:r>
              <a:rPr lang="en-US" sz="1600" dirty="0" err="1"/>
              <a:t>dengan</a:t>
            </a:r>
            <a:r>
              <a:rPr lang="en-US" sz="1600" dirty="0"/>
              <a:t> format : </a:t>
            </a:r>
            <a:r>
              <a:rPr lang="id-ID" sz="1600" dirty="0"/>
              <a:t>.docx, .pdf. .ppt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id-ID" sz="1600" dirty="0"/>
              <a:t>.</a:t>
            </a:r>
            <a:r>
              <a:rPr lang="en-US" sz="1600" dirty="0"/>
              <a:t>,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screenshoot</a:t>
            </a:r>
            <a:r>
              <a:rPr lang="en-US" sz="1600" dirty="0"/>
              <a:t> dan </a:t>
            </a:r>
            <a:r>
              <a:rPr lang="en-US" sz="1600" dirty="0" err="1"/>
              <a:t>penjelasan</a:t>
            </a:r>
            <a:r>
              <a:rPr lang="en-US" sz="1600" dirty="0"/>
              <a:t>, title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nim</a:t>
            </a:r>
            <a:r>
              <a:rPr lang="en-US" sz="1600" dirty="0"/>
              <a:t>)</a:t>
            </a:r>
          </a:p>
          <a:p>
            <a:pPr marL="1371553" lvl="2" indent="-457200">
              <a:buFont typeface="+mj-lt"/>
              <a:buAutoNum type="arabicParenR"/>
            </a:pPr>
            <a:r>
              <a:rPr lang="en-US" sz="1600" dirty="0"/>
              <a:t>Script (</a:t>
            </a:r>
            <a:r>
              <a:rPr lang="en-US" sz="1600" dirty="0" err="1"/>
              <a:t>dirarkan</a:t>
            </a:r>
            <a:r>
              <a:rPr lang="en-US" sz="1600" dirty="0"/>
              <a:t>, file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php)</a:t>
            </a:r>
            <a:endParaRPr lang="id-ID" sz="1600" dirty="0"/>
          </a:p>
          <a:p>
            <a:pPr marL="914377" lvl="1" indent="-457200">
              <a:buFont typeface="+mj-lt"/>
              <a:buAutoNum type="arabicParenR"/>
            </a:pPr>
            <a:r>
              <a:rPr lang="id-ID" sz="2200" dirty="0"/>
              <a:t>Duplikasi/plagiasi = tidak mengumpulkan baik penduplikat maupun terduplikat (kecuali konfirmasi).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Maksimal pengumpulan H-1 sebelum perkuliahan selanjutnya.</a:t>
            </a:r>
          </a:p>
        </p:txBody>
      </p:sp>
    </p:spTree>
    <p:extLst>
      <p:ext uri="{BB962C8B-B14F-4D97-AF65-F5344CB8AC3E}">
        <p14:creationId xmlns:p14="http://schemas.microsoft.com/office/powerpoint/2010/main" val="111561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HARIAN 01 – MI6 SMT 3</a:t>
            </a:r>
            <a:br>
              <a:rPr lang="en-US" dirty="0"/>
            </a:br>
            <a:r>
              <a:rPr lang="en-ID" b="1" dirty="0"/>
              <a:t>PWEB20182019_T01_1721022018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400" dirty="0"/>
              <a:t>Buat contoh masing-masing program dalam bentuk bahasa PHP untuk seluruh operator di kelompok: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Assignment</a:t>
            </a:r>
            <a:r>
              <a:rPr lang="en-US" sz="2000" dirty="0"/>
              <a:t> operators</a:t>
            </a:r>
            <a:r>
              <a:rPr lang="id-ID" sz="2000" dirty="0"/>
              <a:t> (penugasan)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Comparison</a:t>
            </a:r>
            <a:r>
              <a:rPr lang="en-US" sz="2000" dirty="0"/>
              <a:t> operators</a:t>
            </a:r>
            <a:r>
              <a:rPr lang="id-ID" sz="2000" dirty="0"/>
              <a:t> (perbandingan)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Increment/Decrement</a:t>
            </a:r>
            <a:r>
              <a:rPr lang="en-US" sz="2000" dirty="0"/>
              <a:t> operators</a:t>
            </a:r>
            <a:r>
              <a:rPr lang="id-ID" sz="2000" dirty="0"/>
              <a:t> (++ / --)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Logical</a:t>
            </a:r>
            <a:r>
              <a:rPr lang="en-US" sz="2000" dirty="0"/>
              <a:t> operators</a:t>
            </a:r>
            <a:r>
              <a:rPr lang="id-ID" sz="2000" dirty="0"/>
              <a:t> (logika)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String</a:t>
            </a:r>
            <a:r>
              <a:rPr lang="en-US" sz="2000" dirty="0"/>
              <a:t> operators</a:t>
            </a:r>
            <a:r>
              <a:rPr lang="id-ID" sz="2000" dirty="0"/>
              <a:t> (karakter)</a:t>
            </a:r>
            <a:endParaRPr lang="en-US" sz="2000" dirty="0"/>
          </a:p>
          <a:p>
            <a:pPr marL="971527" lvl="1" indent="-514350">
              <a:buFont typeface="+mj-lt"/>
              <a:buAutoNum type="arabicParenR"/>
            </a:pPr>
            <a:r>
              <a:rPr lang="en-US" sz="2000" b="1" dirty="0"/>
              <a:t>Array</a:t>
            </a:r>
            <a:r>
              <a:rPr lang="en-US" sz="2000" dirty="0"/>
              <a:t> operators</a:t>
            </a:r>
            <a:r>
              <a:rPr lang="id-ID" sz="2000" dirty="0"/>
              <a:t> (array)</a:t>
            </a:r>
          </a:p>
          <a:p>
            <a:pPr marL="514350" indent="-514350"/>
            <a:r>
              <a:rPr lang="id-ID" sz="2400" dirty="0"/>
              <a:t>Ketentuan: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Kirim ke</a:t>
            </a:r>
            <a:r>
              <a:rPr lang="en-US" sz="2000" dirty="0"/>
              <a:t> </a:t>
            </a:r>
            <a:r>
              <a:rPr lang="id-ID" sz="2000" dirty="0"/>
              <a:t>.</a:t>
            </a:r>
            <a:endParaRPr lang="en-US" sz="2000" dirty="0"/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Attach/lampirkan file</a:t>
            </a:r>
            <a:r>
              <a:rPr lang="en-US" sz="2000" dirty="0"/>
              <a:t>:</a:t>
            </a:r>
            <a:endParaRPr lang="id-ID" sz="2000" dirty="0"/>
          </a:p>
          <a:p>
            <a:pPr marL="1371553" lvl="2" indent="-457200">
              <a:buFont typeface="+mj-lt"/>
              <a:buAutoNum type="arabicParenR"/>
            </a:pPr>
            <a:r>
              <a:rPr lang="en-US" sz="1600" b="1" dirty="0" err="1"/>
              <a:t>Laporan</a:t>
            </a:r>
            <a:r>
              <a:rPr lang="en-US" sz="1600" dirty="0"/>
              <a:t> (</a:t>
            </a:r>
            <a:r>
              <a:rPr lang="en-US" sz="1600" dirty="0" err="1"/>
              <a:t>dengan</a:t>
            </a:r>
            <a:r>
              <a:rPr lang="en-US" sz="1600" dirty="0"/>
              <a:t> format : </a:t>
            </a:r>
            <a:r>
              <a:rPr lang="id-ID" sz="1600" dirty="0"/>
              <a:t>.docx, .pdf. .ppt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id-ID" sz="1600" dirty="0"/>
              <a:t>.</a:t>
            </a:r>
            <a:r>
              <a:rPr lang="en-US" sz="1600" dirty="0"/>
              <a:t>,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screenshoot</a:t>
            </a:r>
            <a:r>
              <a:rPr lang="en-US" sz="1600" dirty="0"/>
              <a:t> dan </a:t>
            </a:r>
            <a:r>
              <a:rPr lang="en-US" sz="1600" dirty="0" err="1"/>
              <a:t>penjelasan</a:t>
            </a:r>
            <a:r>
              <a:rPr lang="en-US" sz="1600" dirty="0"/>
              <a:t>, title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nim</a:t>
            </a:r>
            <a:r>
              <a:rPr lang="en-US" sz="1600" dirty="0"/>
              <a:t>)</a:t>
            </a:r>
          </a:p>
          <a:p>
            <a:pPr marL="1371553" lvl="2" indent="-457200">
              <a:buFont typeface="+mj-lt"/>
              <a:buAutoNum type="arabicParenR"/>
            </a:pPr>
            <a:r>
              <a:rPr lang="en-US" sz="1600" b="1" dirty="0"/>
              <a:t>Script</a:t>
            </a:r>
            <a:r>
              <a:rPr lang="en-US" sz="1600" dirty="0"/>
              <a:t> (</a:t>
            </a:r>
            <a:r>
              <a:rPr lang="en-US" sz="1600" dirty="0" err="1"/>
              <a:t>dirarkan</a:t>
            </a:r>
            <a:r>
              <a:rPr lang="en-US" sz="1600" dirty="0"/>
              <a:t>, file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php)</a:t>
            </a:r>
            <a:endParaRPr lang="id-ID" sz="1600" dirty="0"/>
          </a:p>
          <a:p>
            <a:pPr marL="914377" lvl="1" indent="-457200">
              <a:buFont typeface="+mj-lt"/>
              <a:buAutoNum type="arabicParenR"/>
            </a:pPr>
            <a:r>
              <a:rPr lang="id-ID" sz="2200" dirty="0"/>
              <a:t>Duplikasi/plagiasi = tidak mengumpulkan baik penduplikat maupun terduplikat (kecuali konfirmasi).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sz="2000" dirty="0"/>
              <a:t>Maksimal pengumpulan H-1 sebelum perkuliahan selanjutnya.</a:t>
            </a:r>
          </a:p>
        </p:txBody>
      </p:sp>
    </p:spTree>
    <p:extLst>
      <p:ext uri="{BB962C8B-B14F-4D97-AF65-F5344CB8AC3E}">
        <p14:creationId xmlns:p14="http://schemas.microsoft.com/office/powerpoint/2010/main" val="259938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3575</TotalTime>
  <Words>345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PEMROGRAMAN WEB Tugas Harian 01 - 03. Dasar Pemrograman PHP</vt:lpstr>
      <vt:lpstr>Pemrograman Web</vt:lpstr>
      <vt:lpstr>TUGAS HARIAN 01 – MI5 SMT 3 PWEB20182019_T01_1721022107</vt:lpstr>
      <vt:lpstr>TUGAS HARIAN 01 – MI6 SMT 3 PWEB20182019_T01_1721022018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2716</cp:revision>
  <dcterms:created xsi:type="dcterms:W3CDTF">2016-09-02T03:38:50Z</dcterms:created>
  <dcterms:modified xsi:type="dcterms:W3CDTF">2018-09-19T05:35:59Z</dcterms:modified>
</cp:coreProperties>
</file>