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407" r:id="rId3"/>
    <p:sldId id="455" r:id="rId4"/>
    <p:sldId id="458" r:id="rId5"/>
    <p:sldId id="4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_K7jzRgCb5i2QjszvtdsbOSTdkBGwaa?usp=sharing" TargetMode="External"/><Relationship Id="rId2" Type="http://schemas.openxmlformats.org/officeDocument/2006/relationships/hyperlink" Target="https://drive.google.com/drive/folders/1JBPA7F3s-kqHN9jyXag3SSbghzmnG8hy?usp=shar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 fontScale="90000"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4900" dirty="0" err="1">
                <a:solidFill>
                  <a:prstClr val="black"/>
                </a:solidFill>
              </a:rPr>
              <a:t>Tugas</a:t>
            </a:r>
            <a:r>
              <a:rPr lang="en-US" sz="4900" dirty="0">
                <a:solidFill>
                  <a:prstClr val="black"/>
                </a:solidFill>
              </a:rPr>
              <a:t> </a:t>
            </a:r>
            <a:r>
              <a:rPr lang="en-US" sz="4900" dirty="0" err="1">
                <a:solidFill>
                  <a:prstClr val="black"/>
                </a:solidFill>
              </a:rPr>
              <a:t>Harian</a:t>
            </a:r>
            <a:r>
              <a:rPr lang="en-US" sz="4900" dirty="0">
                <a:solidFill>
                  <a:prstClr val="black"/>
                </a:solidFill>
              </a:rPr>
              <a:t> 02 – </a:t>
            </a:r>
            <a:r>
              <a:rPr lang="en-US" sz="2700" dirty="0">
                <a:solidFill>
                  <a:srgbClr val="0070C0"/>
                </a:solidFill>
              </a:rPr>
              <a:t>(04. L. Sequence, 05. L. Condition, 06</a:t>
            </a:r>
            <a:r>
              <a:rPr lang="id-ID" sz="2700" dirty="0">
                <a:solidFill>
                  <a:srgbClr val="0070C0"/>
                </a:solidFill>
              </a:rPr>
              <a:t>. </a:t>
            </a:r>
            <a:r>
              <a:rPr lang="en-US" sz="2700" dirty="0">
                <a:solidFill>
                  <a:srgbClr val="0070C0"/>
                </a:solidFill>
              </a:rPr>
              <a:t>L. Looping)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51934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3034"/>
          </a:xfrm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prstClr val="black"/>
                </a:solidFill>
              </a:rPr>
              <a:t>perkuliahan_tugaske_nomor_nim</a:t>
            </a:r>
            <a:br>
              <a:rPr lang="en-ID" b="1" dirty="0"/>
            </a:br>
            <a:r>
              <a:rPr lang="en-ID" b="1" dirty="0"/>
              <a:t>PWEB20182019_T02_01_</a:t>
            </a:r>
            <a:r>
              <a:rPr lang="en-ID" b="1" dirty="0">
                <a:solidFill>
                  <a:srgbClr val="FF0000"/>
                </a:solidFill>
              </a:rPr>
              <a:t>NIM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45920"/>
            <a:ext cx="8319406" cy="4872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minimal 1 </a:t>
            </a:r>
            <a:r>
              <a:rPr lang="en-US" dirty="0" err="1"/>
              <a:t>permasalahan</a:t>
            </a:r>
            <a:r>
              <a:rPr lang="en-US" dirty="0"/>
              <a:t>/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coding php </a:t>
            </a:r>
            <a:r>
              <a:rPr lang="en-US" dirty="0" err="1"/>
              <a:t>dari</a:t>
            </a:r>
            <a:r>
              <a:rPr lang="en-US" dirty="0"/>
              <a:t> sequence, condition, dan looping.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1561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3034"/>
          </a:xfrm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prstClr val="black"/>
                </a:solidFill>
              </a:rPr>
              <a:t>perkuliahan_tugaske_nomor_nim</a:t>
            </a:r>
            <a:br>
              <a:rPr lang="en-ID" b="1" dirty="0"/>
            </a:br>
            <a:r>
              <a:rPr lang="en-ID" b="1" dirty="0"/>
              <a:t>PWEB20182019_T02_02_</a:t>
            </a:r>
            <a:r>
              <a:rPr lang="en-ID" b="1" dirty="0">
                <a:solidFill>
                  <a:srgbClr val="FF0000"/>
                </a:solidFill>
              </a:rPr>
              <a:t>NIM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45920"/>
            <a:ext cx="8319406" cy="4872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Buat</a:t>
            </a:r>
            <a:r>
              <a:rPr lang="en-US" sz="2400" dirty="0"/>
              <a:t> program php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:</a:t>
            </a:r>
          </a:p>
          <a:p>
            <a:pPr marL="719138" lvl="1" indent="-446088">
              <a:buFont typeface="+mj-lt"/>
              <a:buAutoNum type="arabicPeriod"/>
            </a:pPr>
            <a:r>
              <a:rPr lang="en-US" sz="2000" dirty="0" err="1"/>
              <a:t>Pencari</a:t>
            </a:r>
            <a:r>
              <a:rPr lang="en-US" sz="2000" dirty="0"/>
              <a:t> </a:t>
            </a:r>
            <a:r>
              <a:rPr lang="en-US" sz="2000" dirty="0" err="1"/>
              <a:t>Kelipatan</a:t>
            </a:r>
            <a:r>
              <a:rPr lang="en-US" sz="2000" dirty="0"/>
              <a:t> Persekutuan Kecil (KPK) </a:t>
            </a:r>
            <a:r>
              <a:rPr lang="en-US" sz="2000" dirty="0" err="1"/>
              <a:t>dari</a:t>
            </a:r>
            <a:r>
              <a:rPr lang="en-US" sz="2000" dirty="0"/>
              <a:t> 2 </a:t>
            </a:r>
            <a:r>
              <a:rPr lang="en-US" sz="2000" dirty="0" err="1"/>
              <a:t>bulangan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.</a:t>
            </a:r>
          </a:p>
          <a:p>
            <a:pPr marL="719138" lvl="1" indent="-446088">
              <a:buFont typeface="+mj-lt"/>
              <a:buAutoNum type="arabicPeriod"/>
            </a:pPr>
            <a:r>
              <a:rPr lang="en-US" sz="2000" dirty="0" err="1"/>
              <a:t>Pencari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Persekutuan </a:t>
            </a:r>
            <a:r>
              <a:rPr lang="en-US" sz="2000" dirty="0" err="1"/>
              <a:t>Besar</a:t>
            </a:r>
            <a:r>
              <a:rPr lang="en-US" sz="2000" dirty="0"/>
              <a:t> (FPB) </a:t>
            </a:r>
            <a:r>
              <a:rPr lang="en-US" sz="2000" dirty="0" err="1"/>
              <a:t>dari</a:t>
            </a:r>
            <a:r>
              <a:rPr lang="en-US" sz="2000" dirty="0"/>
              <a:t> 2 </a:t>
            </a:r>
            <a:r>
              <a:rPr lang="en-US" sz="2000" dirty="0" err="1"/>
              <a:t>bulangan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.</a:t>
            </a:r>
          </a:p>
          <a:p>
            <a:pPr marL="719138" lvl="1" indent="-446088">
              <a:buFont typeface="+mj-lt"/>
              <a:buAutoNum type="arabicPeriod"/>
            </a:pPr>
            <a:r>
              <a:rPr lang="en-US" sz="2000" dirty="0"/>
              <a:t>Pola: </a:t>
            </a:r>
          </a:p>
        </p:txBody>
      </p:sp>
      <p:pic>
        <p:nvPicPr>
          <p:cNvPr id="1026" name="Picture 2" descr="http://www.xcodeplus.net/2017/10/csharp-membuat-program-pola-unik.html">
            <a:extLst>
              <a:ext uri="{FF2B5EF4-FFF2-40B4-BE49-F238E27FC236}">
                <a16:creationId xmlns:a16="http://schemas.microsoft.com/office/drawing/2014/main" id="{9DB7B701-AA7B-4636-9193-3F215731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9" b="7630"/>
          <a:stretch/>
        </p:blipFill>
        <p:spPr bwMode="auto">
          <a:xfrm>
            <a:off x="1838206" y="2804839"/>
            <a:ext cx="5652004" cy="39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1333034"/>
          </a:xfrm>
        </p:spPr>
        <p:txBody>
          <a:bodyPr>
            <a:normAutofit/>
          </a:bodyPr>
          <a:lstStyle/>
          <a:p>
            <a:r>
              <a:rPr lang="en-ID" b="1" dirty="0"/>
              <a:t>KETENTUAN TUGAS HARIAN 02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06731"/>
            <a:ext cx="8319406" cy="49119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/>
              <a:t>Kirim ke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klik</a:t>
            </a:r>
            <a:r>
              <a:rPr lang="en-US" sz="2400" i="1" dirty="0"/>
              <a:t> </a:t>
            </a:r>
            <a:r>
              <a:rPr lang="en-US" sz="2400" i="1" dirty="0" err="1"/>
              <a:t>kotak</a:t>
            </a:r>
            <a:r>
              <a:rPr lang="en-US" sz="2400" i="1" dirty="0"/>
              <a:t> </a:t>
            </a:r>
            <a:r>
              <a:rPr lang="en-US" sz="2400" i="1" dirty="0" err="1"/>
              <a:t>berikut</a:t>
            </a:r>
            <a:r>
              <a:rPr lang="en-US" sz="2400" i="1" dirty="0"/>
              <a:t>)</a:t>
            </a:r>
            <a:r>
              <a:rPr lang="en-US" sz="2400" dirty="0"/>
              <a:t> 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Attach/lampirkan file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1 folder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isian</a:t>
            </a:r>
            <a:r>
              <a:rPr lang="en-US" sz="2400" dirty="0"/>
              <a:t>:</a:t>
            </a:r>
            <a:endParaRPr lang="id-ID" sz="2400" dirty="0"/>
          </a:p>
          <a:p>
            <a:pPr marL="914377" lvl="1" indent="-457200">
              <a:buFont typeface="+mj-lt"/>
              <a:buAutoNum type="alphaLcPeriod"/>
            </a:pPr>
            <a:r>
              <a:rPr lang="en-US" sz="2200" dirty="0" err="1"/>
              <a:t>Laporan</a:t>
            </a:r>
            <a:r>
              <a:rPr lang="en-US" sz="2200" dirty="0"/>
              <a:t> (</a:t>
            </a:r>
            <a:r>
              <a:rPr lang="en-US" sz="2200" dirty="0" err="1"/>
              <a:t>dengan</a:t>
            </a:r>
            <a:r>
              <a:rPr lang="en-US" sz="2200" dirty="0"/>
              <a:t> format : </a:t>
            </a:r>
            <a:r>
              <a:rPr lang="id-ID" sz="2200" dirty="0"/>
              <a:t>.docx, .pdf. .ppt</a:t>
            </a:r>
            <a:r>
              <a:rPr lang="en-US" sz="2200" dirty="0"/>
              <a:t>, </a:t>
            </a:r>
            <a:r>
              <a:rPr lang="en-US" sz="2200" dirty="0" err="1"/>
              <a:t>etc</a:t>
            </a:r>
            <a:r>
              <a:rPr lang="id-ID" sz="2200" dirty="0"/>
              <a:t>.</a:t>
            </a:r>
            <a:r>
              <a:rPr lang="en-US" sz="2200" dirty="0"/>
              <a:t>,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screenshoot</a:t>
            </a:r>
            <a:r>
              <a:rPr lang="en-US" sz="2200" dirty="0"/>
              <a:t> dan </a:t>
            </a:r>
            <a:r>
              <a:rPr lang="en-US" sz="2200" dirty="0" err="1"/>
              <a:t>penjelasan</a:t>
            </a:r>
            <a:r>
              <a:rPr lang="en-US" sz="2200" dirty="0"/>
              <a:t>, title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nim</a:t>
            </a:r>
            <a:r>
              <a:rPr lang="en-US" sz="2200" dirty="0"/>
              <a:t>)</a:t>
            </a:r>
          </a:p>
          <a:p>
            <a:pPr marL="914377" lvl="1" indent="-457200">
              <a:buFont typeface="+mj-lt"/>
              <a:buAutoNum type="alphaLcPeriod"/>
            </a:pPr>
            <a:r>
              <a:rPr lang="en-US" sz="2200" dirty="0"/>
              <a:t>Script (</a:t>
            </a:r>
            <a:r>
              <a:rPr lang="en-US" sz="2200" dirty="0" err="1"/>
              <a:t>dirarkan</a:t>
            </a:r>
            <a:r>
              <a:rPr lang="en-US" sz="2200" dirty="0"/>
              <a:t>, file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php)</a:t>
            </a:r>
            <a:endParaRPr lang="id-ID" sz="2200" dirty="0"/>
          </a:p>
          <a:p>
            <a:pPr marL="457200" indent="-457200">
              <a:buFont typeface="+mj-lt"/>
              <a:buAutoNum type="arabicPeriod"/>
            </a:pPr>
            <a:r>
              <a:rPr lang="id-ID" sz="2600" dirty="0"/>
              <a:t>Duplikasi/plagiasi = tidak mengumpulkan baik penduplikat maupun terduplikat (kecuali konfirmasi).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600" dirty="0"/>
              <a:t>Maksimal pengumpulan H-1 sebelum perkuliahan selanjutnya.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4F3485D1-92D5-47A7-89C4-9176B1BC24B6}"/>
              </a:ext>
            </a:extLst>
          </p:cNvPr>
          <p:cNvSpPr/>
          <p:nvPr/>
        </p:nvSpPr>
        <p:spPr>
          <a:xfrm>
            <a:off x="1206134" y="2129865"/>
            <a:ext cx="2673535" cy="62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 02 MI-5 SMT3</a:t>
            </a:r>
            <a:endParaRPr lang="en-ID" sz="2400" b="1" dirty="0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06A8DFEA-25C8-443B-9E1F-53F7A738D55C}"/>
              </a:ext>
            </a:extLst>
          </p:cNvPr>
          <p:cNvSpPr/>
          <p:nvPr/>
        </p:nvSpPr>
        <p:spPr>
          <a:xfrm>
            <a:off x="4219304" y="2129865"/>
            <a:ext cx="2573382" cy="6263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 02 MI-6 SMT3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15549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3615</TotalTime>
  <Words>246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WEB Tugas Harian 02 – (04. L. Sequence, 05. L. Condition, 06. L. Looping)</vt:lpstr>
      <vt:lpstr>Pemrograman Web</vt:lpstr>
      <vt:lpstr>perkuliahan_tugaske_nomor_nim PWEB20182019_T02_01_NIM</vt:lpstr>
      <vt:lpstr>perkuliahan_tugaske_nomor_nim PWEB20182019_T02_02_NIM</vt:lpstr>
      <vt:lpstr>KETENTUAN TUGAS HARIAN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2801</cp:revision>
  <dcterms:created xsi:type="dcterms:W3CDTF">2016-09-02T03:38:50Z</dcterms:created>
  <dcterms:modified xsi:type="dcterms:W3CDTF">2018-09-19T06:47:40Z</dcterms:modified>
</cp:coreProperties>
</file>