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4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22/10/2018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836368"/>
          </a:xfrm>
        </p:spPr>
        <p:txBody>
          <a:bodyPr>
            <a:normAutofit/>
          </a:bodyPr>
          <a:lstStyle/>
          <a:p>
            <a:r>
              <a:rPr lang="en-ID" b="1" dirty="0"/>
              <a:t>KETENTUAN TUGAS BESAR PWEB PRA UTS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953311"/>
            <a:ext cx="8319406" cy="55653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 err="1"/>
              <a:t>Sifatnya</a:t>
            </a:r>
            <a:r>
              <a:rPr lang="en-US" sz="2600" b="1" dirty="0"/>
              <a:t>?</a:t>
            </a:r>
            <a:r>
              <a:rPr lang="en-US" sz="2600" dirty="0"/>
              <a:t> </a:t>
            </a:r>
            <a:r>
              <a:rPr lang="en-US" sz="2600" dirty="0" err="1"/>
              <a:t>individu</a:t>
            </a: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b="1" dirty="0"/>
              <a:t>Format?</a:t>
            </a:r>
            <a:r>
              <a:rPr lang="en-US" sz="2600" dirty="0"/>
              <a:t> PDF dg format </a:t>
            </a:r>
            <a:r>
              <a:rPr lang="en-US" sz="2600" dirty="0" err="1"/>
              <a:t>nama</a:t>
            </a:r>
            <a:r>
              <a:rPr lang="en-US" sz="2600" dirty="0"/>
              <a:t> PWEB20182019_T04_NIM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/>
              <a:t>Isi?</a:t>
            </a:r>
            <a:r>
              <a:rPr lang="en-US" sz="2600" dirty="0"/>
              <a:t> a) data </a:t>
            </a:r>
            <a:r>
              <a:rPr lang="en-US" sz="2600" dirty="0" err="1"/>
              <a:t>diri</a:t>
            </a:r>
            <a:r>
              <a:rPr lang="en-US" sz="2600" dirty="0"/>
              <a:t>, b) </a:t>
            </a:r>
            <a:r>
              <a:rPr lang="en-US" sz="2600" dirty="0" err="1"/>
              <a:t>judul</a:t>
            </a:r>
            <a:r>
              <a:rPr lang="en-US" sz="2600" dirty="0"/>
              <a:t>, c) </a:t>
            </a:r>
            <a:r>
              <a:rPr lang="en-US" sz="2600" dirty="0" err="1"/>
              <a:t>analisis</a:t>
            </a:r>
            <a:r>
              <a:rPr lang="en-US" sz="2600" dirty="0"/>
              <a:t>, d) </a:t>
            </a:r>
            <a:r>
              <a:rPr lang="en-US" sz="2600" dirty="0" err="1"/>
              <a:t>desain</a:t>
            </a:r>
            <a:r>
              <a:rPr lang="en-US" sz="2600" dirty="0"/>
              <a:t> </a:t>
            </a:r>
            <a:r>
              <a:rPr lang="en-US" sz="2600" dirty="0" err="1"/>
              <a:t>relasi</a:t>
            </a:r>
            <a:r>
              <a:rPr lang="en-US" sz="2600" dirty="0"/>
              <a:t> </a:t>
            </a:r>
            <a:r>
              <a:rPr lang="en-US" sz="2600" dirty="0" err="1"/>
              <a:t>tabel</a:t>
            </a:r>
            <a:r>
              <a:rPr lang="en-US" sz="2600" dirty="0"/>
              <a:t>, e) </a:t>
            </a:r>
            <a:r>
              <a:rPr lang="en-US" sz="2600" dirty="0" err="1"/>
              <a:t>analisis</a:t>
            </a:r>
            <a:r>
              <a:rPr lang="en-US" sz="2600" dirty="0"/>
              <a:t>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 err="1"/>
              <a:t>Cetak</a:t>
            </a:r>
            <a:r>
              <a:rPr lang="en-US" sz="2600" b="1" dirty="0"/>
              <a:t> </a:t>
            </a:r>
            <a:r>
              <a:rPr lang="en-US" sz="2600" b="1" dirty="0" err="1"/>
              <a:t>atau</a:t>
            </a:r>
            <a:r>
              <a:rPr lang="en-US" sz="2600" b="1" dirty="0"/>
              <a:t> </a:t>
            </a:r>
            <a:r>
              <a:rPr lang="en-US" sz="2600" b="1" dirty="0" err="1"/>
              <a:t>softfile</a:t>
            </a:r>
            <a:r>
              <a:rPr lang="en-US" sz="2600" b="1" dirty="0"/>
              <a:t>?</a:t>
            </a:r>
            <a:r>
              <a:rPr lang="en-US" sz="2600" dirty="0"/>
              <a:t> </a:t>
            </a:r>
            <a:r>
              <a:rPr lang="en-US" sz="2600" dirty="0" err="1"/>
              <a:t>Cetak</a:t>
            </a:r>
            <a:r>
              <a:rPr lang="en-US" sz="2600" dirty="0"/>
              <a:t>/printout/</a:t>
            </a:r>
            <a:r>
              <a:rPr lang="en-US" sz="2600" dirty="0" err="1"/>
              <a:t>diprint</a:t>
            </a: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b="1" dirty="0" err="1"/>
              <a:t>Apakah</a:t>
            </a:r>
            <a:r>
              <a:rPr lang="en-US" sz="2600" b="1" dirty="0"/>
              <a:t> </a:t>
            </a:r>
            <a:r>
              <a:rPr lang="en-US" sz="2600" b="1" dirty="0" err="1"/>
              <a:t>boleh</a:t>
            </a:r>
            <a:r>
              <a:rPr lang="en-US" sz="2600" b="1" dirty="0"/>
              <a:t> </a:t>
            </a:r>
            <a:r>
              <a:rPr lang="en-US" sz="2600" b="1" dirty="0" err="1"/>
              <a:t>sama</a:t>
            </a:r>
            <a:r>
              <a:rPr lang="en-US" sz="2600" b="1" dirty="0"/>
              <a:t> </a:t>
            </a:r>
            <a:r>
              <a:rPr lang="en-US" sz="2600" b="1" dirty="0" err="1"/>
              <a:t>dengan</a:t>
            </a:r>
            <a:r>
              <a:rPr lang="en-US" sz="2600" b="1" dirty="0"/>
              <a:t> </a:t>
            </a:r>
            <a:r>
              <a:rPr lang="en-US" sz="2600" b="1" dirty="0" err="1"/>
              <a:t>tugas</a:t>
            </a:r>
            <a:r>
              <a:rPr lang="en-US" sz="2600" b="1" dirty="0"/>
              <a:t> nota?</a:t>
            </a:r>
            <a:r>
              <a:rPr lang="en-US" sz="2600" dirty="0"/>
              <a:t> </a:t>
            </a:r>
            <a:r>
              <a:rPr lang="en-US" sz="2600" dirty="0" err="1"/>
              <a:t>Silahkan</a:t>
            </a:r>
            <a:r>
              <a:rPr lang="en-US" sz="2600" dirty="0"/>
              <a:t>, </a:t>
            </a:r>
            <a:r>
              <a:rPr lang="en-US" sz="2600" dirty="0" err="1"/>
              <a:t>kewajibannya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merealisasikan</a:t>
            </a:r>
            <a:r>
              <a:rPr lang="en-US" sz="2600" dirty="0"/>
              <a:t>/ </a:t>
            </a:r>
            <a:r>
              <a:rPr lang="en-US" sz="2600" dirty="0" err="1"/>
              <a:t>mengcodingnya</a:t>
            </a:r>
            <a:r>
              <a:rPr lang="en-US" sz="2600" dirty="0"/>
              <a:t> </a:t>
            </a:r>
            <a:r>
              <a:rPr lang="en-US" sz="2600" dirty="0" err="1"/>
              <a:t>setelah</a:t>
            </a:r>
            <a:r>
              <a:rPr lang="en-US" sz="2600" dirty="0"/>
              <a:t> UTS.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/>
              <a:t>Kapan </a:t>
            </a:r>
            <a:r>
              <a:rPr lang="en-US" sz="2600" b="1" dirty="0" err="1"/>
              <a:t>pengumpulannya</a:t>
            </a:r>
            <a:r>
              <a:rPr lang="en-US" sz="2600" b="1" dirty="0"/>
              <a:t>?</a:t>
            </a:r>
            <a:r>
              <a:rPr lang="en-US" sz="2600" dirty="0"/>
              <a:t> </a:t>
            </a:r>
            <a:r>
              <a:rPr lang="en-US" sz="2600" dirty="0" err="1"/>
              <a:t>Maksimal</a:t>
            </a:r>
            <a:r>
              <a:rPr lang="en-US" sz="2600" dirty="0"/>
              <a:t> </a:t>
            </a:r>
            <a:r>
              <a:rPr lang="en-US" sz="2600" dirty="0" err="1"/>
              <a:t>saat</a:t>
            </a:r>
            <a:r>
              <a:rPr lang="en-US" sz="2600" dirty="0"/>
              <a:t> UTS P Web </a:t>
            </a:r>
            <a:r>
              <a:rPr lang="en-US" sz="2600" dirty="0" err="1"/>
              <a:t>berlangsung</a:t>
            </a: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b="1" dirty="0" err="1"/>
              <a:t>Apakah</a:t>
            </a:r>
            <a:r>
              <a:rPr lang="en-US" sz="2600" b="1" dirty="0"/>
              <a:t> </a:t>
            </a:r>
            <a:r>
              <a:rPr lang="en-US" sz="2600" b="1" dirty="0" err="1"/>
              <a:t>sampai</a:t>
            </a:r>
            <a:r>
              <a:rPr lang="en-US" sz="2600" b="1" dirty="0"/>
              <a:t> coding?</a:t>
            </a:r>
            <a:r>
              <a:rPr lang="en-US" sz="2600" dirty="0"/>
              <a:t> </a:t>
            </a:r>
            <a:r>
              <a:rPr lang="en-US" sz="2600" dirty="0" err="1"/>
              <a:t>cek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point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err="1"/>
              <a:t>Selanjutnya</a:t>
            </a:r>
            <a:r>
              <a:rPr lang="en-US" sz="2600" dirty="0"/>
              <a:t> 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155496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3998</TotalTime>
  <Words>89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KETENTUAN TUGAS BESAR PWEB PRA 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2967</cp:revision>
  <dcterms:created xsi:type="dcterms:W3CDTF">2016-09-02T03:38:50Z</dcterms:created>
  <dcterms:modified xsi:type="dcterms:W3CDTF">2018-10-22T16:07:39Z</dcterms:modified>
</cp:coreProperties>
</file>