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90" r:id="rId5"/>
    <p:sldId id="292" r:id="rId6"/>
    <p:sldId id="293" r:id="rId7"/>
    <p:sldId id="257" r:id="rId8"/>
    <p:sldId id="291" r:id="rId9"/>
    <p:sldId id="294" r:id="rId10"/>
    <p:sldId id="295" r:id="rId11"/>
    <p:sldId id="296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1D91157-1016-4281-A136-F5B3435FE497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2734C3-1003-4EA5-B54B-E29BF4EB5C4C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BB6B57-642A-4CC7-BE94-55B040536501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8EE084-CA3C-4DE7-BC5D-2227BE477071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7A9729-5265-40CE-A94D-2EA29E76FF7A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020666-B417-436F-86CC-96C4C5205E41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B18BE6A-5345-4C5E-99CC-93CEF72392A4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F76A6E-0F09-45A1-BEFE-1E93EF981D8E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C9F7DA-A369-4408-869C-1B53D7B109E3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59CE4F8-3675-4511-887A-BDBA1BC184EB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269E30-EB47-4221-AA31-548E150CA3BC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B3940A-799B-4E4F-AE67-957753AFEDAC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FE29477-5002-41F0-A6D6-3D5C516FFCAF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219417-6DF6-4C23-B898-67D8FDEA9651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7C7F96-E402-4450-8CF0-4DD0F112677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bba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sz="3200" dirty="0" err="1">
                <a:solidFill>
                  <a:prstClr val="black"/>
                </a:solidFill>
              </a:rPr>
              <a:t>Teguh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Pribadi</a:t>
            </a:r>
            <a:endParaRPr lang="en-US" sz="3200" dirty="0">
              <a:solidFill>
                <a:prstClr val="black"/>
              </a:solidFill>
            </a:endParaRP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ID" dirty="0">
                <a:solidFill>
                  <a:prstClr val="white">
                    <a:lumMod val="65000"/>
                  </a:prst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https://github.com/pribbadi</a:t>
            </a: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 ||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1384663"/>
            <a:ext cx="8966200" cy="2074285"/>
          </a:xfrm>
        </p:spPr>
        <p:txBody>
          <a:bodyPr>
            <a:noAutofit/>
          </a:bodyPr>
          <a:lstStyle/>
          <a:p>
            <a:r>
              <a:rPr lang="id-ID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400" dirty="0">
                <a:solidFill>
                  <a:prstClr val="black"/>
                </a:solidFill>
              </a:rPr>
            </a:br>
            <a:r>
              <a:rPr lang="id-ID" sz="6000" dirty="0">
                <a:solidFill>
                  <a:srgbClr val="0070C0"/>
                </a:solidFill>
              </a:rPr>
              <a:t>ANALISIS </a:t>
            </a:r>
            <a:r>
              <a:rPr lang="en-US" sz="6000" dirty="0" err="1">
                <a:solidFill>
                  <a:srgbClr val="0070C0"/>
                </a:solidFill>
              </a:rPr>
              <a:t>SIMBeKa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4000" dirty="0" err="1">
                <a:solidFill>
                  <a:srgbClr val="0070C0"/>
                </a:solidFill>
              </a:rPr>
              <a:t>S</a:t>
            </a:r>
            <a:r>
              <a:rPr lang="en-US" sz="4000" b="0" dirty="0" err="1">
                <a:solidFill>
                  <a:srgbClr val="0070C0"/>
                </a:solidFill>
              </a:rPr>
              <a:t>istem</a:t>
            </a:r>
            <a:r>
              <a:rPr lang="en-US" sz="4000" b="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I</a:t>
            </a:r>
            <a:r>
              <a:rPr lang="en-US" sz="4000" b="0" dirty="0" err="1">
                <a:solidFill>
                  <a:srgbClr val="0070C0"/>
                </a:solidFill>
              </a:rPr>
              <a:t>nformasi</a:t>
            </a:r>
            <a:r>
              <a:rPr lang="en-US" sz="4000" b="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M</a:t>
            </a:r>
            <a:r>
              <a:rPr lang="en-US" sz="4000" b="0" dirty="0" err="1">
                <a:solidFill>
                  <a:srgbClr val="0070C0"/>
                </a:solidFill>
              </a:rPr>
              <a:t>anajemen</a:t>
            </a:r>
            <a:r>
              <a:rPr lang="en-US" sz="4000" b="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B</a:t>
            </a:r>
            <a:r>
              <a:rPr lang="en-US" sz="4000" b="0" dirty="0" err="1">
                <a:solidFill>
                  <a:srgbClr val="0070C0"/>
                </a:solidFill>
              </a:rPr>
              <a:t>imbingan</a:t>
            </a:r>
            <a:r>
              <a:rPr lang="en-US" sz="4000" b="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K</a:t>
            </a:r>
            <a:r>
              <a:rPr lang="en-US" sz="4000" b="0" dirty="0" err="1">
                <a:solidFill>
                  <a:srgbClr val="0070C0"/>
                </a:solidFill>
              </a:rPr>
              <a:t>onseling</a:t>
            </a:r>
            <a:endParaRPr lang="en-US" sz="6600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0879-CF5B-443B-9C1D-6760294C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Simbeka’s</a:t>
            </a:r>
            <a:r>
              <a:rPr lang="en-US" dirty="0"/>
              <a:t> </a:t>
            </a:r>
            <a:r>
              <a:rPr lang="en-US" b="1" dirty="0" err="1"/>
              <a:t>Siswa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6A890-4AE4-435C-AB08-C4A5E3EE9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0130E-4314-46F4-94B8-2D01AD5D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057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0879-CF5B-443B-9C1D-6760294C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Simbeka’s</a:t>
            </a:r>
            <a:r>
              <a:rPr lang="en-US" dirty="0"/>
              <a:t> </a:t>
            </a:r>
            <a:r>
              <a:rPr lang="en-US" b="1" dirty="0" err="1"/>
              <a:t>Bidang</a:t>
            </a:r>
            <a:r>
              <a:rPr lang="en-US" b="1" dirty="0"/>
              <a:t> </a:t>
            </a:r>
            <a:r>
              <a:rPr lang="en-US" b="1" dirty="0" err="1"/>
              <a:t>Layanan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6A890-4AE4-435C-AB08-C4A5E3EE9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868A0-C142-41CD-9663-D89543A99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057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4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0879-CF5B-443B-9C1D-6760294C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Simbeka’s</a:t>
            </a:r>
            <a:r>
              <a:rPr lang="en-US" dirty="0"/>
              <a:t> </a:t>
            </a:r>
            <a:r>
              <a:rPr lang="en-US" b="1" dirty="0"/>
              <a:t>Tata </a:t>
            </a:r>
            <a:r>
              <a:rPr lang="en-US" b="1" dirty="0" err="1"/>
              <a:t>Tertib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6A890-4AE4-435C-AB08-C4A5E3EE9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E0281-2CDE-4FCF-836C-BF195F68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5201"/>
            <a:ext cx="9144000" cy="479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9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5BB5-DE39-455E-B2BB-1696093A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SIMBeKa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5BDC-5071-40DE-95D4-B3DA1B7C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SDLC</a:t>
            </a:r>
          </a:p>
          <a:p>
            <a:pPr>
              <a:buFont typeface="+mj-lt"/>
              <a:buAutoNum type="arabicPeriod"/>
            </a:pPr>
            <a:r>
              <a:rPr lang="en-ID" dirty="0" err="1">
                <a:latin typeface="Agency FB" panose="020B0503020202020204" pitchFamily="34" charset="0"/>
              </a:rPr>
              <a:t>Fitur</a:t>
            </a:r>
            <a:r>
              <a:rPr lang="en-ID" dirty="0">
                <a:latin typeface="Agency FB" panose="020B0503020202020204" pitchFamily="34" charset="0"/>
              </a:rPr>
              <a:t> </a:t>
            </a:r>
            <a:r>
              <a:rPr lang="en-ID" dirty="0" err="1">
                <a:latin typeface="Agency FB" panose="020B0503020202020204" pitchFamily="34" charset="0"/>
              </a:rPr>
              <a:t>simbeka</a:t>
            </a:r>
            <a:endParaRPr lang="en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5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D765-A21D-4DEF-847F-674A7A7E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SDLC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73914-ED58-4195-AD63-1845E863C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733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SDLC </a:t>
            </a:r>
            <a:r>
              <a:rPr lang="en-US" dirty="0" err="1"/>
              <a:t>simbeka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1" y="1580605"/>
            <a:ext cx="4605200" cy="463731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id-ID" sz="2200" i="1" dirty="0"/>
              <a:t>Alasan memilih SDLC prototipe merujuk pernyataan Roger S Pressman dalam </a:t>
            </a:r>
            <a:r>
              <a:rPr lang="en-US" sz="2200" i="1" dirty="0"/>
              <a:t>Software Engineering</a:t>
            </a:r>
            <a:r>
              <a:rPr lang="id-ID" sz="2200" i="1" dirty="0"/>
              <a:t> </a:t>
            </a:r>
            <a:r>
              <a:rPr lang="en-US" sz="2200" i="1" dirty="0"/>
              <a:t>A Practitioner’s Approach</a:t>
            </a:r>
            <a:r>
              <a:rPr lang="id-ID" sz="2200" i="1" dirty="0"/>
              <a:t> (2010:43): </a:t>
            </a:r>
          </a:p>
          <a:p>
            <a:pPr marL="0" indent="0" algn="r">
              <a:buNone/>
            </a:pPr>
            <a:r>
              <a:rPr lang="en-US" sz="3200" dirty="0">
                <a:solidFill>
                  <a:srgbClr val="FF0000"/>
                </a:solidFill>
              </a:rPr>
              <a:t>A quick design focuses on a representation of those aspects of the software that will be visible to end users (e.g., human interface layout or output display</a:t>
            </a:r>
            <a:r>
              <a:rPr lang="id-ID" sz="3200" dirty="0">
                <a:solidFill>
                  <a:srgbClr val="FF0000"/>
                </a:solidFill>
              </a:rPr>
              <a:t> format)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691" y="1580605"/>
            <a:ext cx="4427260" cy="42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3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D10C-DE2E-40A8-AE93-E5180354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Simbeka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33203-F9D1-4FA4-B107-88D1A9C38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4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F41B-87F0-45DF-8759-6E4DFC24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simbeka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76F4-5CCA-4315-A776-7448C7C6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model SDLC yang </a:t>
            </a:r>
            <a:r>
              <a:rPr lang="en-US" dirty="0" err="1"/>
              <a:t>dipilih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/ prototype.</a:t>
            </a:r>
          </a:p>
          <a:p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simbeka</a:t>
            </a:r>
            <a:r>
              <a:rPr lang="en-US" dirty="0"/>
              <a:t>:</a:t>
            </a:r>
          </a:p>
          <a:p>
            <a:pPr marL="914377" lvl="1" indent="-457200">
              <a:buFont typeface="+mj-lt"/>
              <a:buAutoNum type="alphaLcPeriod"/>
            </a:pPr>
            <a:r>
              <a:rPr lang="en-US" dirty="0"/>
              <a:t>Login</a:t>
            </a:r>
          </a:p>
          <a:p>
            <a:pPr marL="914377" lvl="1" indent="-457200">
              <a:buFont typeface="+mj-lt"/>
              <a:buAutoNum type="alphaLcPeriod"/>
            </a:pPr>
            <a:r>
              <a:rPr lang="en-US" dirty="0"/>
              <a:t>Dashboard</a:t>
            </a:r>
          </a:p>
          <a:p>
            <a:pPr marL="914377" lvl="1" indent="-457200">
              <a:buFont typeface="+mj-lt"/>
              <a:buAutoNum type="alphaLcPeriod"/>
            </a:pPr>
            <a:r>
              <a:rPr lang="en-US" dirty="0"/>
              <a:t>Guru</a:t>
            </a:r>
          </a:p>
          <a:p>
            <a:pPr marL="914377" lvl="1" indent="-457200">
              <a:buFont typeface="+mj-lt"/>
              <a:buAutoNum type="alphaLcPeriod"/>
            </a:pPr>
            <a:r>
              <a:rPr lang="en-US" dirty="0" err="1"/>
              <a:t>Siswa</a:t>
            </a:r>
            <a:endParaRPr lang="en-US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Layanan</a:t>
            </a:r>
            <a:endParaRPr lang="en-US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/>
              <a:t>Tata </a:t>
            </a:r>
            <a:r>
              <a:rPr lang="en-US" dirty="0" err="1"/>
              <a:t>Tertib</a:t>
            </a:r>
            <a:endParaRPr lang="en-US" dirty="0"/>
          </a:p>
          <a:p>
            <a:pPr marL="914377" lvl="1" indent="-457200">
              <a:buFont typeface="+mj-lt"/>
              <a:buAutoNum type="alphaLcPeriod"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577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AA10-B29B-4B0D-9B02-394AA603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Simbeka’s</a:t>
            </a:r>
            <a:r>
              <a:rPr lang="en-US" dirty="0"/>
              <a:t> </a:t>
            </a:r>
            <a:r>
              <a:rPr lang="en-US" b="1" dirty="0"/>
              <a:t>login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FA2F-AA9C-4B0C-AC1D-E96943B3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3FD54-DB0E-45DB-B7D3-0316C93E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653"/>
            <a:ext cx="9144000" cy="49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0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0879-CF5B-443B-9C1D-6760294C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Simbeka’s</a:t>
            </a:r>
            <a:r>
              <a:rPr lang="en-US" dirty="0"/>
              <a:t> </a:t>
            </a:r>
            <a:r>
              <a:rPr lang="en-US" b="1" dirty="0"/>
              <a:t>dashboard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6A890-4AE4-435C-AB08-C4A5E3EE9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91CBB-2383-4283-B54C-B77409F5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469"/>
            <a:ext cx="9144000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2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0879-CF5B-443B-9C1D-6760294C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Simbeka’s</a:t>
            </a:r>
            <a:r>
              <a:rPr lang="en-US" dirty="0"/>
              <a:t> </a:t>
            </a:r>
            <a:r>
              <a:rPr lang="en-US" b="1" dirty="0"/>
              <a:t>Guru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6A890-4AE4-435C-AB08-C4A5E3EE9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BABB8-529F-4ED8-8F01-0CEDF54A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5201"/>
            <a:ext cx="9144000" cy="479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3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3829</TotalTime>
  <Words>130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PEMROGRAMAN WEB ANALISIS SIMBeKa Sistem Informasi Manajemen Bimbingan Konseling</vt:lpstr>
      <vt:lpstr>Analisis SIMBeKa</vt:lpstr>
      <vt:lpstr>I. SDLC</vt:lpstr>
      <vt:lpstr>a. SDLC simbeka dengan Prototyping</vt:lpstr>
      <vt:lpstr>2. Fitur Simbeka</vt:lpstr>
      <vt:lpstr>Fitur simbeka</vt:lpstr>
      <vt:lpstr>Simbeka’s login</vt:lpstr>
      <vt:lpstr>Simbeka’s dashboard</vt:lpstr>
      <vt:lpstr>Simbeka’s Guru</vt:lpstr>
      <vt:lpstr>Simbeka’s Siswa</vt:lpstr>
      <vt:lpstr>Simbeka’s Bidang Layanan</vt:lpstr>
      <vt:lpstr>Simbeka’s Tata Tertib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2589</cp:revision>
  <dcterms:created xsi:type="dcterms:W3CDTF">2016-09-02T03:38:50Z</dcterms:created>
  <dcterms:modified xsi:type="dcterms:W3CDTF">2019-09-24T11:58:08Z</dcterms:modified>
</cp:coreProperties>
</file>