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Number of bike purchases in 3 years / percentages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Number of cars own on each states</a:t>
            </a:r>
            <a:endParaRPr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It looks like the percentages of under 25 years old not really change.</a:t>
            </a:r>
            <a:endParaRPr lang="en-US" sz="1400" dirty="0"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Male contributed to 47.7% purchases with 23,765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After that, we should focus on High Net Customer.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Then Affluent Customers but mostly second and third quadrant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Numbers</a:t>
            </a: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558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Comic Sans MS</vt:lpstr>
      <vt:lpstr>Dubai</vt:lpstr>
      <vt:lpstr>Ebrima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Priyanka Bhure</cp:lastModifiedBy>
  <cp:revision>6</cp:revision>
  <dcterms:modified xsi:type="dcterms:W3CDTF">2021-11-13T14:20:15Z</dcterms:modified>
</cp:coreProperties>
</file>