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6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9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2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6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7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C7EA-04E5-4C3B-956D-07022E2952BA}" type="datetimeFigureOut">
              <a:rPr lang="es-ES" smtClean="0"/>
              <a:t>02/04/2015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9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Integrations Services</a:t>
            </a:r>
            <a:endParaRPr lang="es-E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029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Execution Trees</a:t>
            </a:r>
            <a:endParaRPr lang="es-E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682446" y="5442858"/>
            <a:ext cx="244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z="2400" b="1" dirty="0" smtClean="0"/>
              <a:t>Ricardo Estrada</a:t>
            </a:r>
          </a:p>
          <a:p>
            <a:pPr algn="ctr"/>
            <a:r>
              <a:rPr lang="en-US" b="1" dirty="0" smtClean="0"/>
              <a:t>REstrada@SolidQ.com</a:t>
            </a:r>
          </a:p>
          <a:p>
            <a:pPr algn="ctr"/>
            <a:r>
              <a:rPr lang="en-US" b="1" dirty="0" smtClean="0"/>
              <a:t>Fb: </a:t>
            </a:r>
            <a:r>
              <a:rPr lang="en-US" b="1" dirty="0" err="1" smtClean="0"/>
              <a:t>SeHablaSQL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528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Motores</a:t>
            </a:r>
            <a:endParaRPr lang="es-E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Run-Time engine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flow engine</a:t>
            </a:r>
          </a:p>
        </p:txBody>
      </p:sp>
    </p:spTree>
    <p:extLst>
      <p:ext uri="{BB962C8B-B14F-4D97-AF65-F5344CB8AC3E}">
        <p14:creationId xmlns:p14="http://schemas.microsoft.com/office/powerpoint/2010/main" val="34465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Paralelismo</a:t>
            </a:r>
            <a:endParaRPr lang="en-US" dirty="0" smtClean="0"/>
          </a:p>
          <a:p>
            <a:r>
              <a:rPr lang="en-US" dirty="0" err="1" smtClean="0"/>
              <a:t>Organizar</a:t>
            </a:r>
            <a:r>
              <a:rPr lang="en-US" dirty="0" smtClean="0"/>
              <a:t> la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smtClean="0"/>
              <a:t>Su </a:t>
            </a:r>
            <a:r>
              <a:rPr lang="en-US" dirty="0" err="1" smtClean="0"/>
              <a:t>rendimiento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afectado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especializa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Extrae</a:t>
            </a:r>
            <a:r>
              <a:rPr lang="en-US" dirty="0" smtClean="0"/>
              <a:t> de multiples </a:t>
            </a:r>
            <a:r>
              <a:rPr lang="en-US" dirty="0" err="1" smtClean="0"/>
              <a:t>origenes</a:t>
            </a:r>
            <a:endParaRPr lang="en-US" dirty="0" smtClean="0"/>
          </a:p>
          <a:p>
            <a:r>
              <a:rPr lang="en-US" dirty="0" err="1" smtClean="0"/>
              <a:t>Transforma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0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77008" cy="1325563"/>
          </a:xfrm>
        </p:spPr>
        <p:txBody>
          <a:bodyPr/>
          <a:lstStyle/>
          <a:p>
            <a:r>
              <a:rPr lang="en-US" dirty="0" smtClean="0"/>
              <a:t>Buffer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Tamaño</a:t>
            </a:r>
            <a:endParaRPr lang="en-US" dirty="0" smtClean="0"/>
          </a:p>
          <a:p>
            <a:r>
              <a:rPr lang="en-US" dirty="0" err="1" smtClean="0"/>
              <a:t>Manejo</a:t>
            </a:r>
            <a:endParaRPr lang="en-US" dirty="0"/>
          </a:p>
          <a:p>
            <a:r>
              <a:rPr lang="en-US" dirty="0" err="1" smtClean="0"/>
              <a:t>Recomendaciones</a:t>
            </a:r>
            <a:endParaRPr lang="es-E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2686" y="368231"/>
            <a:ext cx="87318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 del Data 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2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Paralelismo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8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Integrations Services</vt:lpstr>
      <vt:lpstr>Arquitectura</vt:lpstr>
      <vt:lpstr>Run-Time engine</vt:lpstr>
      <vt:lpstr>Data flow engine</vt:lpstr>
      <vt:lpstr>Buffer</vt:lpstr>
      <vt:lpstr>Paralelismo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Integrations Services</dc:title>
  <dc:creator>Rikhardo Estrada Rdez</dc:creator>
  <cp:lastModifiedBy>Rikhardo Estrada Rdez</cp:lastModifiedBy>
  <cp:revision>9</cp:revision>
  <dcterms:created xsi:type="dcterms:W3CDTF">2015-03-17T13:27:39Z</dcterms:created>
  <dcterms:modified xsi:type="dcterms:W3CDTF">2015-04-03T03:05:24Z</dcterms:modified>
</cp:coreProperties>
</file>