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2" r:id="rId4"/>
    <p:sldId id="257" r:id="rId5"/>
    <p:sldId id="260" r:id="rId6"/>
    <p:sldId id="261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73" autoAdjust="0"/>
  </p:normalViewPr>
  <p:slideViewPr>
    <p:cSldViewPr snapToGrid="0">
      <p:cViewPr varScale="1">
        <p:scale>
          <a:sx n="95" d="100"/>
          <a:sy n="95" d="100"/>
        </p:scale>
        <p:origin x="11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DBFD6-1E3D-4C38-B6DF-7E9CFD060079}" type="doc">
      <dgm:prSet loTypeId="urn:microsoft.com/office/officeart/2005/8/layout/funnel1" loCatId="relationship" qsTypeId="urn:microsoft.com/office/officeart/2005/8/quickstyle/3d9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B6D5328D-E061-40A7-8D4E-AFD0E7328F81}">
      <dgm:prSet phldrT="[Text]"/>
      <dgm:spPr/>
      <dgm:t>
        <a:bodyPr/>
        <a:lstStyle/>
        <a:p>
          <a:r>
            <a:rPr lang="en-US" dirty="0" smtClean="0"/>
            <a:t>Oracle</a:t>
          </a:r>
          <a:endParaRPr lang="es-ES" dirty="0"/>
        </a:p>
      </dgm:t>
    </dgm:pt>
    <dgm:pt modelId="{0529D57F-1D62-4945-89B5-AB46B45D9BCD}" type="parTrans" cxnId="{22B4789D-3445-4513-A123-D4DF3554EB68}">
      <dgm:prSet/>
      <dgm:spPr/>
      <dgm:t>
        <a:bodyPr/>
        <a:lstStyle/>
        <a:p>
          <a:endParaRPr lang="es-ES"/>
        </a:p>
      </dgm:t>
    </dgm:pt>
    <dgm:pt modelId="{5EC81800-DA9F-4C51-BC59-7CCCEEE15D5E}" type="sibTrans" cxnId="{22B4789D-3445-4513-A123-D4DF3554EB68}">
      <dgm:prSet/>
      <dgm:spPr/>
      <dgm:t>
        <a:bodyPr/>
        <a:lstStyle/>
        <a:p>
          <a:endParaRPr lang="es-ES"/>
        </a:p>
      </dgm:t>
    </dgm:pt>
    <dgm:pt modelId="{B5E80C4C-1A88-4497-8381-AB1A7973E80A}">
      <dgm:prSet phldrT="[Text]"/>
      <dgm:spPr/>
      <dgm:t>
        <a:bodyPr/>
        <a:lstStyle/>
        <a:p>
          <a:r>
            <a:rPr lang="en-US" dirty="0" smtClean="0"/>
            <a:t>SQL</a:t>
          </a:r>
          <a:endParaRPr lang="es-ES" dirty="0"/>
        </a:p>
      </dgm:t>
    </dgm:pt>
    <dgm:pt modelId="{3241D38B-977E-4A4C-9C9B-7D56894BCF23}" type="parTrans" cxnId="{C1E08E98-C883-4C29-9141-0E255F70C0D5}">
      <dgm:prSet/>
      <dgm:spPr/>
      <dgm:t>
        <a:bodyPr/>
        <a:lstStyle/>
        <a:p>
          <a:endParaRPr lang="es-ES"/>
        </a:p>
      </dgm:t>
    </dgm:pt>
    <dgm:pt modelId="{98DFE2AF-66AE-4BB7-B337-B0F94A9D031B}" type="sibTrans" cxnId="{C1E08E98-C883-4C29-9141-0E255F70C0D5}">
      <dgm:prSet/>
      <dgm:spPr/>
      <dgm:t>
        <a:bodyPr/>
        <a:lstStyle/>
        <a:p>
          <a:endParaRPr lang="es-ES"/>
        </a:p>
      </dgm:t>
    </dgm:pt>
    <dgm:pt modelId="{802AF5F2-22B6-4D5F-AF0C-16710DC8DF7D}">
      <dgm:prSet phldrT="[Text]"/>
      <dgm:spPr/>
      <dgm:t>
        <a:bodyPr/>
        <a:lstStyle/>
        <a:p>
          <a:r>
            <a:rPr lang="en-US" dirty="0" smtClean="0"/>
            <a:t>CSV</a:t>
          </a:r>
          <a:endParaRPr lang="es-ES" dirty="0"/>
        </a:p>
      </dgm:t>
    </dgm:pt>
    <dgm:pt modelId="{F1174B9D-99A0-4EFA-A5F7-BF23383D2267}" type="parTrans" cxnId="{AD5C1A50-139D-40B1-8135-07BF9BE3E13D}">
      <dgm:prSet/>
      <dgm:spPr/>
      <dgm:t>
        <a:bodyPr/>
        <a:lstStyle/>
        <a:p>
          <a:endParaRPr lang="es-ES"/>
        </a:p>
      </dgm:t>
    </dgm:pt>
    <dgm:pt modelId="{6F8CC1F3-A092-4E45-9E8F-A097BD2DFB22}" type="sibTrans" cxnId="{AD5C1A50-139D-40B1-8135-07BF9BE3E13D}">
      <dgm:prSet/>
      <dgm:spPr/>
      <dgm:t>
        <a:bodyPr/>
        <a:lstStyle/>
        <a:p>
          <a:endParaRPr lang="es-ES"/>
        </a:p>
      </dgm:t>
    </dgm:pt>
    <dgm:pt modelId="{B657A63F-17D3-40E6-A466-AF2CBAD632AB}">
      <dgm:prSet phldrT="[Text]"/>
      <dgm:spPr/>
      <dgm:t>
        <a:bodyPr/>
        <a:lstStyle/>
        <a:p>
          <a:r>
            <a:rPr lang="en-US" dirty="0" err="1" smtClean="0"/>
            <a:t>Destino</a:t>
          </a:r>
          <a:endParaRPr lang="es-ES" dirty="0"/>
        </a:p>
      </dgm:t>
    </dgm:pt>
    <dgm:pt modelId="{F0D0236F-DF8D-4953-92C1-318D4AB34E37}" type="parTrans" cxnId="{EE8BB900-1CDC-4A7F-A1FC-3F8AABFB130E}">
      <dgm:prSet/>
      <dgm:spPr/>
      <dgm:t>
        <a:bodyPr/>
        <a:lstStyle/>
        <a:p>
          <a:endParaRPr lang="es-ES"/>
        </a:p>
      </dgm:t>
    </dgm:pt>
    <dgm:pt modelId="{B0312C67-47E4-437E-8954-80E7E67EF4F0}" type="sibTrans" cxnId="{EE8BB900-1CDC-4A7F-A1FC-3F8AABFB130E}">
      <dgm:prSet/>
      <dgm:spPr/>
      <dgm:t>
        <a:bodyPr/>
        <a:lstStyle/>
        <a:p>
          <a:endParaRPr lang="es-ES"/>
        </a:p>
      </dgm:t>
    </dgm:pt>
    <dgm:pt modelId="{D6F571BF-DCED-4E67-9110-A056E52749D9}" type="pres">
      <dgm:prSet presAssocID="{769DBFD6-1E3D-4C38-B6DF-7E9CFD060079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205F7A5-5597-46AF-BDAB-7C85B74935F2}" type="pres">
      <dgm:prSet presAssocID="{769DBFD6-1E3D-4C38-B6DF-7E9CFD060079}" presName="ellipse" presStyleLbl="trBgShp" presStyleIdx="0" presStyleCnt="1"/>
      <dgm:spPr/>
    </dgm:pt>
    <dgm:pt modelId="{10CD578B-478D-4308-A87C-C35D680A38F8}" type="pres">
      <dgm:prSet presAssocID="{769DBFD6-1E3D-4C38-B6DF-7E9CFD060079}" presName="arrow1" presStyleLbl="fgShp" presStyleIdx="0" presStyleCnt="1" custLinFactNeighborX="2427" custLinFactNeighborY="32230"/>
      <dgm:spPr/>
    </dgm:pt>
    <dgm:pt modelId="{9DF06375-0407-4CE4-8893-594D17BBD24C}" type="pres">
      <dgm:prSet presAssocID="{769DBFD6-1E3D-4C38-B6DF-7E9CFD060079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8E6350-19B8-4D20-85AF-F0B5A7F74CB0}" type="pres">
      <dgm:prSet presAssocID="{B5E80C4C-1A88-4497-8381-AB1A7973E80A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62F25F0-9AB3-490F-A6A3-34EFAD0E020B}" type="pres">
      <dgm:prSet presAssocID="{802AF5F2-22B6-4D5F-AF0C-16710DC8DF7D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B09BEA2-E39D-4785-9A1A-E3655D51425F}" type="pres">
      <dgm:prSet presAssocID="{B657A63F-17D3-40E6-A466-AF2CBAD632AB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45155E-8DD4-4AE8-8965-DF390C1DC96C}" type="pres">
      <dgm:prSet presAssocID="{769DBFD6-1E3D-4C38-B6DF-7E9CFD060079}" presName="funnel" presStyleLbl="trAlignAcc1" presStyleIdx="0" presStyleCnt="1"/>
      <dgm:spPr/>
    </dgm:pt>
  </dgm:ptLst>
  <dgm:cxnLst>
    <dgm:cxn modelId="{AD5C1A50-139D-40B1-8135-07BF9BE3E13D}" srcId="{769DBFD6-1E3D-4C38-B6DF-7E9CFD060079}" destId="{802AF5F2-22B6-4D5F-AF0C-16710DC8DF7D}" srcOrd="2" destOrd="0" parTransId="{F1174B9D-99A0-4EFA-A5F7-BF23383D2267}" sibTransId="{6F8CC1F3-A092-4E45-9E8F-A097BD2DFB22}"/>
    <dgm:cxn modelId="{EE8BB900-1CDC-4A7F-A1FC-3F8AABFB130E}" srcId="{769DBFD6-1E3D-4C38-B6DF-7E9CFD060079}" destId="{B657A63F-17D3-40E6-A466-AF2CBAD632AB}" srcOrd="3" destOrd="0" parTransId="{F0D0236F-DF8D-4953-92C1-318D4AB34E37}" sibTransId="{B0312C67-47E4-437E-8954-80E7E67EF4F0}"/>
    <dgm:cxn modelId="{CFDBDF1F-AB7B-48F0-9119-E84BA2A7745B}" type="presOf" srcId="{B657A63F-17D3-40E6-A466-AF2CBAD632AB}" destId="{9DF06375-0407-4CE4-8893-594D17BBD24C}" srcOrd="0" destOrd="0" presId="urn:microsoft.com/office/officeart/2005/8/layout/funnel1"/>
    <dgm:cxn modelId="{E21B6A9E-C9A0-4B39-A79E-059D00F7E650}" type="presOf" srcId="{802AF5F2-22B6-4D5F-AF0C-16710DC8DF7D}" destId="{A68E6350-19B8-4D20-85AF-F0B5A7F74CB0}" srcOrd="0" destOrd="0" presId="urn:microsoft.com/office/officeart/2005/8/layout/funnel1"/>
    <dgm:cxn modelId="{64930EFC-29B1-4848-9C0D-C599C8F41331}" type="presOf" srcId="{769DBFD6-1E3D-4C38-B6DF-7E9CFD060079}" destId="{D6F571BF-DCED-4E67-9110-A056E52749D9}" srcOrd="0" destOrd="0" presId="urn:microsoft.com/office/officeart/2005/8/layout/funnel1"/>
    <dgm:cxn modelId="{22B4789D-3445-4513-A123-D4DF3554EB68}" srcId="{769DBFD6-1E3D-4C38-B6DF-7E9CFD060079}" destId="{B6D5328D-E061-40A7-8D4E-AFD0E7328F81}" srcOrd="0" destOrd="0" parTransId="{0529D57F-1D62-4945-89B5-AB46B45D9BCD}" sibTransId="{5EC81800-DA9F-4C51-BC59-7CCCEEE15D5E}"/>
    <dgm:cxn modelId="{C1E08E98-C883-4C29-9141-0E255F70C0D5}" srcId="{769DBFD6-1E3D-4C38-B6DF-7E9CFD060079}" destId="{B5E80C4C-1A88-4497-8381-AB1A7973E80A}" srcOrd="1" destOrd="0" parTransId="{3241D38B-977E-4A4C-9C9B-7D56894BCF23}" sibTransId="{98DFE2AF-66AE-4BB7-B337-B0F94A9D031B}"/>
    <dgm:cxn modelId="{9D093827-6CDB-43F9-B20B-41F2515EC6AF}" type="presOf" srcId="{B5E80C4C-1A88-4497-8381-AB1A7973E80A}" destId="{462F25F0-9AB3-490F-A6A3-34EFAD0E020B}" srcOrd="0" destOrd="0" presId="urn:microsoft.com/office/officeart/2005/8/layout/funnel1"/>
    <dgm:cxn modelId="{9B94D09F-CCC3-4188-8661-0208A289D9CC}" type="presOf" srcId="{B6D5328D-E061-40A7-8D4E-AFD0E7328F81}" destId="{9B09BEA2-E39D-4785-9A1A-E3655D51425F}" srcOrd="0" destOrd="0" presId="urn:microsoft.com/office/officeart/2005/8/layout/funnel1"/>
    <dgm:cxn modelId="{3AA4F5C6-817D-4FEB-A4A9-62267D9488AC}" type="presParOf" srcId="{D6F571BF-DCED-4E67-9110-A056E52749D9}" destId="{6205F7A5-5597-46AF-BDAB-7C85B74935F2}" srcOrd="0" destOrd="0" presId="urn:microsoft.com/office/officeart/2005/8/layout/funnel1"/>
    <dgm:cxn modelId="{DB3A06B7-8798-4166-97B9-394061718852}" type="presParOf" srcId="{D6F571BF-DCED-4E67-9110-A056E52749D9}" destId="{10CD578B-478D-4308-A87C-C35D680A38F8}" srcOrd="1" destOrd="0" presId="urn:microsoft.com/office/officeart/2005/8/layout/funnel1"/>
    <dgm:cxn modelId="{9D861FBB-3B7D-4E16-9981-8D7835437D62}" type="presParOf" srcId="{D6F571BF-DCED-4E67-9110-A056E52749D9}" destId="{9DF06375-0407-4CE4-8893-594D17BBD24C}" srcOrd="2" destOrd="0" presId="urn:microsoft.com/office/officeart/2005/8/layout/funnel1"/>
    <dgm:cxn modelId="{EE3B194A-500A-4730-9414-057316ADB716}" type="presParOf" srcId="{D6F571BF-DCED-4E67-9110-A056E52749D9}" destId="{A68E6350-19B8-4D20-85AF-F0B5A7F74CB0}" srcOrd="3" destOrd="0" presId="urn:microsoft.com/office/officeart/2005/8/layout/funnel1"/>
    <dgm:cxn modelId="{5CF3338E-D38C-4E4E-A9F6-9F3B83B5F1EE}" type="presParOf" srcId="{D6F571BF-DCED-4E67-9110-A056E52749D9}" destId="{462F25F0-9AB3-490F-A6A3-34EFAD0E020B}" srcOrd="4" destOrd="0" presId="urn:microsoft.com/office/officeart/2005/8/layout/funnel1"/>
    <dgm:cxn modelId="{DBB1E922-D4D3-4905-88A1-50573D061CBE}" type="presParOf" srcId="{D6F571BF-DCED-4E67-9110-A056E52749D9}" destId="{9B09BEA2-E39D-4785-9A1A-E3655D51425F}" srcOrd="5" destOrd="0" presId="urn:microsoft.com/office/officeart/2005/8/layout/funnel1"/>
    <dgm:cxn modelId="{C522D1EA-607D-4645-95B3-B8831A79E8CF}" type="presParOf" srcId="{D6F571BF-DCED-4E67-9110-A056E52749D9}" destId="{C745155E-8DD4-4AE8-8965-DF390C1DC96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B40DB-43CF-4639-AFAB-B6E87E95DB87}" type="datetimeFigureOut">
              <a:rPr lang="es-ES" smtClean="0"/>
              <a:t>12/04/2015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A67DC-8677-4C0C-9BD5-613D8A4CD6D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44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A67DC-8677-4C0C-9BD5-613D8A4CD6D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43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Que</a:t>
            </a:r>
            <a:r>
              <a:rPr lang="en-US" dirty="0" smtClean="0"/>
              <a:t> son? R/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A67DC-8677-4C0C-9BD5-613D8A4CD6D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753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Run Time Engine:</a:t>
            </a:r>
            <a:r>
              <a:rPr lang="en-US" dirty="0" smtClean="0"/>
              <a:t> Se </a:t>
            </a:r>
            <a:r>
              <a:rPr lang="en-US" dirty="0" err="1" smtClean="0"/>
              <a:t>encarga</a:t>
            </a:r>
            <a:r>
              <a:rPr lang="en-US" dirty="0" smtClean="0"/>
              <a:t> del</a:t>
            </a:r>
            <a:r>
              <a:rPr lang="en-US" baseline="0" dirty="0" smtClean="0"/>
              <a:t> control de </a:t>
            </a:r>
            <a:r>
              <a:rPr lang="en-US" baseline="0" dirty="0" err="1" smtClean="0"/>
              <a:t>tareas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orden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ejecución</a:t>
            </a:r>
            <a:r>
              <a:rPr lang="en-US" baseline="0" dirty="0" smtClean="0"/>
              <a:t> de los </a:t>
            </a:r>
            <a:r>
              <a:rPr lang="en-US" baseline="0" dirty="0" err="1" smtClean="0"/>
              <a:t>procesos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generalmente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estan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estrechamente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ligados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conjuntos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manejo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Data Flow Time: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excelencia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encargado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obtener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procesar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direccionar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ademas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insertar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obtienen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o multiples y </a:t>
            </a:r>
            <a:r>
              <a:rPr lang="en-US" baseline="0" dirty="0" err="1" smtClean="0"/>
              <a:t>heterogeneos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origenes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, los </a:t>
            </a:r>
            <a:r>
              <a:rPr lang="en-US" baseline="0" dirty="0" err="1" smtClean="0"/>
              <a:t>mezcla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crea</a:t>
            </a:r>
            <a:r>
              <a:rPr lang="en-US" baseline="0" dirty="0" smtClean="0"/>
              <a:t>, los </a:t>
            </a:r>
            <a:r>
              <a:rPr lang="en-US" baseline="0" dirty="0" err="1" smtClean="0"/>
              <a:t>limpina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almacena</a:t>
            </a:r>
            <a:r>
              <a:rPr lang="en-US" baseline="0" dirty="0" smtClean="0"/>
              <a:t>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A67DC-8677-4C0C-9BD5-613D8A4CD6D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69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 Run</a:t>
            </a:r>
            <a:r>
              <a:rPr lang="en-US" baseline="0" dirty="0" smtClean="0"/>
              <a:t> Time se </a:t>
            </a:r>
            <a:r>
              <a:rPr lang="en-US" baseline="0" dirty="0" err="1" smtClean="0"/>
              <a:t>encarga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orquestar</a:t>
            </a:r>
            <a:r>
              <a:rPr lang="en-US" baseline="0" dirty="0" smtClean="0"/>
              <a:t> y la forma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 van </a:t>
            </a:r>
            <a:r>
              <a:rPr lang="en-US" baseline="0" dirty="0" err="1" smtClean="0"/>
              <a:t>dando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procesos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aprovecha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esto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maximo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paralelismo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basado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dependencias</a:t>
            </a:r>
            <a:r>
              <a:rPr lang="en-US" baseline="0" dirty="0" smtClean="0"/>
              <a:t> de los </a:t>
            </a:r>
            <a:r>
              <a:rPr lang="en-US" baseline="0" dirty="0" err="1" smtClean="0"/>
              <a:t>trabajos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realizar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Asigna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controla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creados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ejecutar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tareas</a:t>
            </a:r>
            <a:r>
              <a:rPr lang="es-ES" baseline="0" dirty="0" smtClean="0"/>
              <a:t> del paquete; es por esta razón que en la mayoría de las </a:t>
            </a:r>
            <a:r>
              <a:rPr lang="es-ES" baseline="0" dirty="0" err="1" smtClean="0"/>
              <a:t>ocaciones</a:t>
            </a:r>
            <a:r>
              <a:rPr lang="es-ES" baseline="0" dirty="0" smtClean="0"/>
              <a:t> no es preferible ejecutar un SQL </a:t>
            </a:r>
            <a:r>
              <a:rPr lang="es-ES" baseline="0" dirty="0" err="1" smtClean="0"/>
              <a:t>Task</a:t>
            </a:r>
            <a:r>
              <a:rPr lang="es-ES" baseline="0" dirty="0" smtClean="0"/>
              <a:t> dado que se </a:t>
            </a:r>
            <a:r>
              <a:rPr lang="es-ES" baseline="0" dirty="0" err="1" smtClean="0"/>
              <a:t>se</a:t>
            </a:r>
            <a:r>
              <a:rPr lang="es-ES" baseline="0" dirty="0" smtClean="0"/>
              <a:t> envía la sentencia y hasta que el motor de datos </a:t>
            </a:r>
            <a:r>
              <a:rPr lang="es-ES" baseline="0" dirty="0" err="1" smtClean="0"/>
              <a:t>finalzice</a:t>
            </a:r>
            <a:r>
              <a:rPr lang="es-ES" baseline="0" dirty="0" smtClean="0"/>
              <a:t> se continua con la siguiente tarea.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A67DC-8677-4C0C-9BD5-613D8A4CD6D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456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A67DC-8677-4C0C-9BD5-613D8A4CD6D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488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Acá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explicarse</a:t>
            </a:r>
            <a:r>
              <a:rPr lang="en-US" baseline="0" dirty="0" smtClean="0"/>
              <a:t> la forma 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afectados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flujos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tareas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utilicen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tratamiento</a:t>
            </a:r>
            <a:r>
              <a:rPr lang="en-US" baseline="0" dirty="0" smtClean="0"/>
              <a:t> a los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, 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A67DC-8677-4C0C-9BD5-613D8A4CD6D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13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12/04/2015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69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12/04/2015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6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12/04/2015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72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12/04/2015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05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12/04/2015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79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12/04/2015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85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12/04/2015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5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12/04/2015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02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12/04/2015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63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12/04/2015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97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C7EA-04E5-4C3B-956D-07022E2952BA}" type="datetimeFigureOut">
              <a:rPr lang="es-ES" smtClean="0"/>
              <a:t>12/04/2015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71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AC7EA-04E5-4C3B-956D-07022E2952BA}" type="datetimeFigureOut">
              <a:rPr lang="es-ES" smtClean="0"/>
              <a:t>12/04/2015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EDF8D-6156-437D-A89E-DCCF1CB00D6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95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Integrations Services</a:t>
            </a:r>
            <a:endParaRPr lang="es-E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00293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Execution Trees</a:t>
            </a:r>
            <a:endParaRPr lang="es-E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72398" y="4970586"/>
            <a:ext cx="2446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sz="2400" b="1" dirty="0" smtClean="0"/>
              <a:t>Ricardo Estrada</a:t>
            </a:r>
          </a:p>
          <a:p>
            <a:pPr algn="ctr"/>
            <a:r>
              <a:rPr lang="en-US" b="1" dirty="0" smtClean="0"/>
              <a:t>REstrada@SolidQ.com</a:t>
            </a:r>
          </a:p>
          <a:p>
            <a:pPr algn="ctr"/>
            <a:r>
              <a:rPr lang="en-US" b="1" dirty="0" smtClean="0"/>
              <a:t>Fb: </a:t>
            </a:r>
            <a:r>
              <a:rPr lang="en-US" b="1" dirty="0" err="1" smtClean="0"/>
              <a:t>SeHablaSQL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528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Definicion</a:t>
            </a:r>
            <a:endParaRPr lang="en-US" dirty="0" smtClean="0"/>
          </a:p>
          <a:p>
            <a:r>
              <a:rPr lang="en-US" dirty="0" err="1" smtClean="0"/>
              <a:t>Arquitectura</a:t>
            </a:r>
            <a:endParaRPr lang="en-US" dirty="0" smtClean="0"/>
          </a:p>
          <a:p>
            <a:pPr lvl="1"/>
            <a:r>
              <a:rPr lang="en-US" dirty="0" err="1" smtClean="0"/>
              <a:t>Motores</a:t>
            </a:r>
            <a:endParaRPr lang="en-US" dirty="0" smtClean="0"/>
          </a:p>
          <a:p>
            <a:pPr lvl="1"/>
            <a:r>
              <a:rPr lang="en-US" dirty="0" err="1" smtClean="0"/>
              <a:t>Memoria</a:t>
            </a:r>
            <a:endParaRPr lang="en-US" dirty="0" smtClean="0"/>
          </a:p>
          <a:p>
            <a:pPr lvl="1"/>
            <a:r>
              <a:rPr lang="en-US" dirty="0" err="1" smtClean="0"/>
              <a:t>Paralelismo</a:t>
            </a:r>
            <a:endParaRPr lang="en-US" dirty="0" smtClean="0"/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Q&amp;A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18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Arboles</a:t>
            </a:r>
            <a:r>
              <a:rPr lang="en-US" dirty="0" smtClean="0"/>
              <a:t> de </a:t>
            </a:r>
            <a:r>
              <a:rPr lang="en-US" dirty="0" err="1" smtClean="0"/>
              <a:t>ejecución</a:t>
            </a:r>
            <a:r>
              <a:rPr lang="en-US" dirty="0" smtClean="0"/>
              <a:t>… 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Que</a:t>
            </a:r>
            <a:r>
              <a:rPr lang="en-US" dirty="0" smtClean="0"/>
              <a:t> son?</a:t>
            </a:r>
          </a:p>
          <a:p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Como se </a:t>
            </a:r>
            <a:r>
              <a:rPr lang="en-US" dirty="0" err="1" smtClean="0"/>
              <a:t>identifican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manejadas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bloque</a:t>
            </a:r>
            <a:r>
              <a:rPr lang="en-US" dirty="0" smtClean="0"/>
              <a:t> </a:t>
            </a:r>
          </a:p>
          <a:p>
            <a:r>
              <a:rPr lang="en-US" dirty="0" smtClean="0"/>
              <a:t>Hilo de </a:t>
            </a:r>
            <a:r>
              <a:rPr lang="en-US" dirty="0" err="1" smtClean="0"/>
              <a:t>ejecución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maneja</a:t>
            </a:r>
            <a:r>
              <a:rPr lang="en-US" dirty="0" smtClean="0"/>
              <a:t> un set de </a:t>
            </a:r>
            <a:r>
              <a:rPr lang="en-US" dirty="0" err="1" smtClean="0"/>
              <a:t>datos</a:t>
            </a:r>
            <a:r>
              <a:rPr lang="en-US" dirty="0" smtClean="0"/>
              <a:t> de forma </a:t>
            </a:r>
            <a:r>
              <a:rPr lang="en-US" dirty="0" err="1" smtClean="0"/>
              <a:t>unica</a:t>
            </a:r>
            <a:endParaRPr lang="en-US" dirty="0" smtClean="0"/>
          </a:p>
          <a:p>
            <a:r>
              <a:rPr lang="en-US" dirty="0" err="1" smtClean="0"/>
              <a:t>Espacio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memoria</a:t>
            </a:r>
            <a:r>
              <a:rPr lang="en-US" dirty="0" smtClean="0"/>
              <a:t> </a:t>
            </a:r>
            <a:r>
              <a:rPr lang="en-US" dirty="0" err="1" smtClean="0"/>
              <a:t>asociado</a:t>
            </a:r>
            <a:r>
              <a:rPr lang="en-US" dirty="0" smtClean="0"/>
              <a:t> a un </a:t>
            </a:r>
            <a:r>
              <a:rPr lang="en-US" dirty="0" err="1" smtClean="0"/>
              <a:t>hilo</a:t>
            </a:r>
            <a:r>
              <a:rPr lang="en-US" dirty="0" smtClean="0"/>
              <a:t> de </a:t>
            </a:r>
            <a:r>
              <a:rPr lang="en-US" dirty="0" err="1" smtClean="0"/>
              <a:t>ejecucion</a:t>
            </a:r>
            <a:r>
              <a:rPr lang="en-U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35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Motores</a:t>
            </a:r>
            <a:endParaRPr lang="es-E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Run-Time engine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Data flow engine</a:t>
            </a:r>
          </a:p>
        </p:txBody>
      </p:sp>
    </p:spTree>
    <p:extLst>
      <p:ext uri="{BB962C8B-B14F-4D97-AF65-F5344CB8AC3E}">
        <p14:creationId xmlns:p14="http://schemas.microsoft.com/office/powerpoint/2010/main" val="344657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engine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192" y="2351314"/>
            <a:ext cx="5570608" cy="38256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0908" cy="4351338"/>
          </a:xfrm>
        </p:spPr>
        <p:txBody>
          <a:bodyPr/>
          <a:lstStyle/>
          <a:p>
            <a:r>
              <a:rPr lang="en-US" dirty="0" err="1" smtClean="0"/>
              <a:t>Orientado</a:t>
            </a:r>
            <a:r>
              <a:rPr lang="en-US" dirty="0" smtClean="0"/>
              <a:t> a </a:t>
            </a:r>
            <a:r>
              <a:rPr lang="en-US" dirty="0" err="1" smtClean="0"/>
              <a:t>Paralelismo</a:t>
            </a:r>
            <a:endParaRPr lang="en-US" dirty="0" smtClean="0"/>
          </a:p>
          <a:p>
            <a:r>
              <a:rPr lang="en-US" dirty="0" err="1" smtClean="0"/>
              <a:t>Organizar</a:t>
            </a:r>
            <a:r>
              <a:rPr lang="en-US" dirty="0" smtClean="0"/>
              <a:t> la </a:t>
            </a:r>
            <a:r>
              <a:rPr lang="en-US" dirty="0" err="1" smtClean="0"/>
              <a:t>secuencia</a:t>
            </a:r>
            <a:r>
              <a:rPr lang="en-US" dirty="0" smtClean="0"/>
              <a:t> de </a:t>
            </a:r>
            <a:r>
              <a:rPr lang="en-US" dirty="0" err="1" smtClean="0"/>
              <a:t>tareas</a:t>
            </a:r>
            <a:endParaRPr lang="en-US" dirty="0" smtClean="0"/>
          </a:p>
          <a:p>
            <a:r>
              <a:rPr lang="en-US" dirty="0" smtClean="0"/>
              <a:t>Su </a:t>
            </a:r>
            <a:r>
              <a:rPr lang="en-US" dirty="0" err="1" smtClean="0"/>
              <a:t>rendimiento</a:t>
            </a:r>
            <a:r>
              <a:rPr lang="en-US" dirty="0" smtClean="0"/>
              <a:t> se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afectado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factores</a:t>
            </a:r>
            <a:r>
              <a:rPr lang="en-US" dirty="0" smtClean="0"/>
              <a:t> </a:t>
            </a:r>
            <a:r>
              <a:rPr lang="en-US" dirty="0" err="1" smtClean="0"/>
              <a:t>externos</a:t>
            </a:r>
            <a:endParaRPr lang="en-US" dirty="0" smtClean="0"/>
          </a:p>
          <a:p>
            <a:r>
              <a:rPr lang="en-US" dirty="0" err="1" smtClean="0"/>
              <a:t>Controla</a:t>
            </a:r>
            <a:r>
              <a:rPr lang="en-US" dirty="0" smtClean="0"/>
              <a:t> los </a:t>
            </a:r>
            <a:r>
              <a:rPr lang="en-US" dirty="0" err="1" smtClean="0"/>
              <a:t>hilos</a:t>
            </a:r>
            <a:r>
              <a:rPr lang="en-US" dirty="0" smtClean="0"/>
              <a:t> de </a:t>
            </a:r>
            <a:r>
              <a:rPr lang="en-US" dirty="0" err="1" smtClean="0"/>
              <a:t>ejecución</a:t>
            </a:r>
            <a:endParaRPr lang="en-US" dirty="0" smtClean="0"/>
          </a:p>
          <a:p>
            <a:r>
              <a:rPr lang="en-US" dirty="0" err="1" smtClean="0"/>
              <a:t>Envia</a:t>
            </a:r>
            <a:r>
              <a:rPr lang="en-US" dirty="0" smtClean="0"/>
              <a:t> </a:t>
            </a:r>
            <a:r>
              <a:rPr lang="en-US" dirty="0" err="1" smtClean="0"/>
              <a:t>llamadas</a:t>
            </a:r>
            <a:r>
              <a:rPr lang="en-US" dirty="0" smtClean="0"/>
              <a:t> a SQL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82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48426923"/>
              </p:ext>
            </p:extLst>
          </p:nvPr>
        </p:nvGraphicFramePr>
        <p:xfrm>
          <a:off x="5486400" y="0"/>
          <a:ext cx="662521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Flow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29675" cy="4351338"/>
          </a:xfrm>
        </p:spPr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especializa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  <a:p>
            <a:r>
              <a:rPr lang="en-US" dirty="0" err="1" smtClean="0"/>
              <a:t>Extrae</a:t>
            </a:r>
            <a:r>
              <a:rPr lang="en-US" dirty="0" smtClean="0"/>
              <a:t> de multiples </a:t>
            </a:r>
            <a:r>
              <a:rPr lang="en-US" dirty="0" err="1" smtClean="0"/>
              <a:t>origenes</a:t>
            </a:r>
            <a:endParaRPr lang="en-US" dirty="0" smtClean="0"/>
          </a:p>
          <a:p>
            <a:r>
              <a:rPr lang="en-US" dirty="0" err="1" smtClean="0"/>
              <a:t>Transforma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memoria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endParaRPr lang="en-US" dirty="0" smtClean="0"/>
          </a:p>
          <a:p>
            <a:r>
              <a:rPr lang="en-US" dirty="0" err="1" smtClean="0"/>
              <a:t>Arquitectura</a:t>
            </a:r>
            <a:r>
              <a:rPr lang="en-US" dirty="0" smtClean="0"/>
              <a:t> </a:t>
            </a:r>
            <a:r>
              <a:rPr lang="en-US" dirty="0" err="1" smtClean="0"/>
              <a:t>orientada</a:t>
            </a:r>
            <a:r>
              <a:rPr lang="en-US" dirty="0" smtClean="0"/>
              <a:t> a buffer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 rot="17193824">
            <a:off x="9208478" y="2974312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Transformaciones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03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Uso</a:t>
            </a:r>
            <a:r>
              <a:rPr lang="en-US" dirty="0" smtClean="0"/>
              <a:t> del Buffer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18142"/>
            <a:ext cx="3492639" cy="435133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s-ES" dirty="0" err="1"/>
              <a:t>Row</a:t>
            </a:r>
            <a:r>
              <a:rPr lang="es-ES" dirty="0"/>
              <a:t> </a:t>
            </a:r>
            <a:r>
              <a:rPr lang="es-ES" dirty="0" err="1"/>
              <a:t>Transformations</a:t>
            </a:r>
            <a:r>
              <a:rPr lang="es-ES" dirty="0"/>
              <a:t> </a:t>
            </a:r>
            <a:r>
              <a:rPr lang="es-ES" dirty="0" smtClean="0"/>
              <a:t> </a:t>
            </a:r>
            <a:r>
              <a:rPr lang="es-ES" sz="2000" i="1" dirty="0" err="1" smtClean="0"/>
              <a:t>synchronous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transformations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30840" y="1818142"/>
            <a:ext cx="3567164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Partial blocking  </a:t>
            </a:r>
            <a:r>
              <a:rPr lang="es-ES" sz="2000" i="1" dirty="0" err="1" smtClean="0"/>
              <a:t>asynchronous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transformations</a:t>
            </a:r>
            <a:endParaRPr lang="en-US" sz="20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98004" y="1818142"/>
            <a:ext cx="3677698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Blocking transformation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627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Paralelismo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85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 smtClean="0"/>
              <a:t>desdeño</a:t>
            </a:r>
            <a:endParaRPr lang="en-US" dirty="0" smtClean="0"/>
          </a:p>
          <a:p>
            <a:r>
              <a:rPr lang="en-US" dirty="0" err="1" smtClean="0"/>
              <a:t>Patrones</a:t>
            </a:r>
            <a:r>
              <a:rPr lang="en-US" dirty="0" smtClean="0"/>
              <a:t> de </a:t>
            </a:r>
            <a:r>
              <a:rPr lang="en-US" dirty="0" err="1" smtClean="0"/>
              <a:t>diseño</a:t>
            </a:r>
            <a:endParaRPr lang="en-US" dirty="0" smtClean="0"/>
          </a:p>
          <a:p>
            <a:r>
              <a:rPr lang="en-US" dirty="0" smtClean="0"/>
              <a:t>Del </a:t>
            </a:r>
            <a:r>
              <a:rPr lang="en-US" dirty="0" err="1" smtClean="0"/>
              <a:t>desdeño</a:t>
            </a:r>
            <a:r>
              <a:rPr lang="en-US" dirty="0" smtClean="0"/>
              <a:t> al </a:t>
            </a:r>
            <a:r>
              <a:rPr lang="en-US" dirty="0" err="1" smtClean="0"/>
              <a:t>diseño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881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344</Words>
  <Application>Microsoft Office PowerPoint</Application>
  <PresentationFormat>Widescreen</PresentationFormat>
  <Paragraphs>61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Integrations Services</vt:lpstr>
      <vt:lpstr>Agenda</vt:lpstr>
      <vt:lpstr>Arboles de ejecución… ?</vt:lpstr>
      <vt:lpstr>Arquitectura</vt:lpstr>
      <vt:lpstr>Run-Time engine</vt:lpstr>
      <vt:lpstr>Data Flow Engine</vt:lpstr>
      <vt:lpstr>Uso del Buffer</vt:lpstr>
      <vt:lpstr>Paralelismo</vt:lpstr>
      <vt:lpstr>Demos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Integrations Services</dc:title>
  <dc:creator>Rikhardo Estrada Rdez</dc:creator>
  <cp:lastModifiedBy>Rikhardo Estrada Rdez</cp:lastModifiedBy>
  <cp:revision>39</cp:revision>
  <dcterms:created xsi:type="dcterms:W3CDTF">2015-03-17T13:27:39Z</dcterms:created>
  <dcterms:modified xsi:type="dcterms:W3CDTF">2015-04-13T04:04:05Z</dcterms:modified>
</cp:coreProperties>
</file>