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54" r:id="rId5"/>
    <p:sldMasterId id="2147485279" r:id="rId6"/>
  </p:sldMasterIdLst>
  <p:notesMasterIdLst>
    <p:notesMasterId r:id="rId32"/>
  </p:notesMasterIdLst>
  <p:handoutMasterIdLst>
    <p:handoutMasterId r:id="rId33"/>
  </p:handoutMasterIdLst>
  <p:sldIdLst>
    <p:sldId id="261" r:id="rId7"/>
    <p:sldId id="364" r:id="rId8"/>
    <p:sldId id="365" r:id="rId9"/>
    <p:sldId id="375" r:id="rId10"/>
    <p:sldId id="366" r:id="rId11"/>
    <p:sldId id="370" r:id="rId12"/>
    <p:sldId id="373" r:id="rId13"/>
    <p:sldId id="371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74" r:id="rId31"/>
  </p:sldIdLst>
  <p:sldSz cx="9144000" cy="6858000" type="screen4x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3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99FF"/>
    <a:srgbClr val="66CCFF"/>
    <a:srgbClr val="200981"/>
    <a:srgbClr val="CFCFCF"/>
    <a:srgbClr val="DBE5F1"/>
    <a:srgbClr val="3399FF"/>
    <a:srgbClr val="B8CCE4"/>
    <a:srgbClr val="E46D0A"/>
    <a:srgbClr val="2A0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9673" autoAdjust="0"/>
  </p:normalViewPr>
  <p:slideViewPr>
    <p:cSldViewPr>
      <p:cViewPr>
        <p:scale>
          <a:sx n="125" d="100"/>
          <a:sy n="125" d="100"/>
        </p:scale>
        <p:origin x="51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92"/>
    </p:cViewPr>
  </p:sorterViewPr>
  <p:notesViewPr>
    <p:cSldViewPr>
      <p:cViewPr varScale="1">
        <p:scale>
          <a:sx n="110" d="100"/>
          <a:sy n="110" d="100"/>
        </p:scale>
        <p:origin x="-1062" y="-96"/>
      </p:cViewPr>
      <p:guideLst>
        <p:guide orient="horz" pos="2213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fld id="{E3B6CA0B-4375-4ADE-B52D-0FB078E0DEEE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727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7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fld id="{733F8404-64B2-4ADE-A943-B78B4046E9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1C879C-A7B7-48ED-AF9D-FA3BA8E93E14}" type="datetimeFigureOut">
              <a:rPr lang="en-US"/>
              <a:pPr>
                <a:defRPr/>
              </a:pPr>
              <a:t>10/28/2016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11550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35973"/>
            <a:ext cx="7447280" cy="316039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7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7"/>
            <a:ext cx="4033943" cy="351155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A27250-DB04-4B49-9925-877CDD971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8990C-BA04-437E-BB1A-ECB101524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8BCB-9C0B-402E-9401-61816C228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228600"/>
            <a:ext cx="7848600" cy="601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54CBF-D8DA-45C2-885D-3CE473BC89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48100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447800"/>
            <a:ext cx="3848100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67C24-6777-44D5-940C-786062935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447800"/>
            <a:ext cx="7848600" cy="47910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SmartArt graphic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D084E-6F11-4119-A6FB-6C164D1DC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848600" cy="47910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422FE-8E46-4744-8396-0A0C9BBA5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3" descr="command_logo_medium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38" y="1192213"/>
            <a:ext cx="32924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860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3" descr="command_logo_medium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38" y="1192213"/>
            <a:ext cx="32924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860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4FE6B-047C-4E9E-B465-4562AEB80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990"/>
            <a:ext cx="9144000" cy="4924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1053" y="1247777"/>
            <a:ext cx="4105275" cy="511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5" y="1247777"/>
            <a:ext cx="4105275" cy="511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3" descr="command_logo_medium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38" y="1192213"/>
            <a:ext cx="32924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860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F779-CBF8-4565-B1C3-73313D257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"/>
          <p:cNvPicPr preferRelativeResize="0"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213" y="1377950"/>
            <a:ext cx="29337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9678"/>
            <a:ext cx="6400800" cy="957263"/>
          </a:xfrm>
          <a:ln/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4184430"/>
            <a:ext cx="7772400" cy="387798"/>
          </a:xfrm>
          <a:ln algn="ctr"/>
        </p:spPr>
        <p:txBody>
          <a:bodyPr/>
          <a:lstStyle>
            <a:lvl1pPr>
              <a:lnSpc>
                <a:spcPct val="70000"/>
              </a:lnSpc>
              <a:defRPr sz="36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0630-6AB9-4D42-A1BC-D9B71BAD1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"/>
          <p:cNvPicPr preferRelativeResize="0"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213" y="1377950"/>
            <a:ext cx="29337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9678"/>
            <a:ext cx="6400800" cy="957263"/>
          </a:xfrm>
          <a:ln/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4184430"/>
            <a:ext cx="7772400" cy="387798"/>
          </a:xfrm>
          <a:ln algn="ctr"/>
        </p:spPr>
        <p:txBody>
          <a:bodyPr/>
          <a:lstStyle>
            <a:lvl1pPr>
              <a:lnSpc>
                <a:spcPct val="70000"/>
              </a:lnSpc>
              <a:defRPr sz="36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0630-6AB9-4D42-A1BC-D9B71BAD1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"/>
          <p:cNvPicPr preferRelativeResize="0"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213" y="1377950"/>
            <a:ext cx="29337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9678"/>
            <a:ext cx="6400800" cy="957263"/>
          </a:xfrm>
          <a:ln/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4184430"/>
            <a:ext cx="7772400" cy="387798"/>
          </a:xfrm>
          <a:ln algn="ctr"/>
        </p:spPr>
        <p:txBody>
          <a:bodyPr/>
          <a:lstStyle>
            <a:lvl1pPr>
              <a:lnSpc>
                <a:spcPct val="70000"/>
              </a:lnSpc>
              <a:defRPr sz="36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0630-6AB9-4D42-A1BC-D9B71BAD1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"/>
          <p:cNvPicPr preferRelativeResize="0"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213" y="1377950"/>
            <a:ext cx="29337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9678"/>
            <a:ext cx="6400800" cy="957263"/>
          </a:xfrm>
          <a:ln/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4184430"/>
            <a:ext cx="7772400" cy="387798"/>
          </a:xfrm>
          <a:ln algn="ctr"/>
        </p:spPr>
        <p:txBody>
          <a:bodyPr/>
          <a:lstStyle>
            <a:lvl1pPr>
              <a:lnSpc>
                <a:spcPct val="70000"/>
              </a:lnSpc>
              <a:defRPr sz="36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0630-6AB9-4D42-A1BC-D9B71BAD1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"/>
          <p:cNvPicPr preferRelativeResize="0"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213" y="1377950"/>
            <a:ext cx="29337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9678"/>
            <a:ext cx="6400800" cy="957263"/>
          </a:xfrm>
          <a:ln/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4184430"/>
            <a:ext cx="7772400" cy="387798"/>
          </a:xfrm>
          <a:ln algn="ctr"/>
        </p:spPr>
        <p:txBody>
          <a:bodyPr/>
          <a:lstStyle>
            <a:lvl1pPr>
              <a:lnSpc>
                <a:spcPct val="70000"/>
              </a:lnSpc>
              <a:defRPr sz="36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0630-6AB9-4D42-A1BC-D9B71BAD1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D80AD-E678-4CF3-AD9D-BF4E0F3C90F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71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ED342-2183-4B22-80FE-CAEB94A209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729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77A6E-51EF-4BDD-AE5D-2CF93ACFC1E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3522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481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38481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9015-6383-453E-B935-AE5C6BF52A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117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8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772B-3EF5-418E-8906-E0DECB1BC0F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596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ED52-ED8D-4A1A-A2FE-A120CB69858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0780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8ADA6-E52B-4A0B-8D14-E5A973A0109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8226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3C12F-6B3D-4AE9-8FEB-5F9E3309FD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9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09529-753A-417E-9C9C-41078610D5C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8327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A88EC-2E7A-4FDD-A497-030745A97F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6319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E26F9-A68E-4FD8-B02A-F3999066A3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981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228600"/>
            <a:ext cx="7848600" cy="601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CA1D6-0E37-4E9D-8F6E-20989BCE0A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22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48100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447800"/>
            <a:ext cx="3848100" cy="4791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38CA2-62ED-4841-9B19-DEDBE8B67DD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0818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447800"/>
            <a:ext cx="7848600" cy="4791075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B7699-0583-46A8-BDDD-350BB3BD73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896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848600" cy="4791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A57BE-EAF5-4D06-B2A4-3A0BA959E19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60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481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3848100" cy="4791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5275" y="1195388"/>
            <a:ext cx="8610600" cy="4953000"/>
            <a:chOff x="248" y="928"/>
            <a:chExt cx="1638" cy="935"/>
          </a:xfrm>
        </p:grpSpPr>
        <p:sp>
          <p:nvSpPr>
            <p:cNvPr id="3410947" name="Freeform 3"/>
            <p:cNvSpPr>
              <a:spLocks/>
            </p:cNvSpPr>
            <p:nvPr/>
          </p:nvSpPr>
          <p:spPr bwMode="auto">
            <a:xfrm>
              <a:off x="1194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48" name="Freeform 4"/>
            <p:cNvSpPr>
              <a:spLocks/>
            </p:cNvSpPr>
            <p:nvPr/>
          </p:nvSpPr>
          <p:spPr bwMode="auto">
            <a:xfrm>
              <a:off x="1233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49" name="Freeform 5"/>
            <p:cNvSpPr>
              <a:spLocks/>
            </p:cNvSpPr>
            <p:nvPr/>
          </p:nvSpPr>
          <p:spPr bwMode="auto">
            <a:xfrm>
              <a:off x="1272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0" name="Freeform 6"/>
            <p:cNvSpPr>
              <a:spLocks/>
            </p:cNvSpPr>
            <p:nvPr/>
          </p:nvSpPr>
          <p:spPr bwMode="auto">
            <a:xfrm>
              <a:off x="1311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1" name="Freeform 7"/>
            <p:cNvSpPr>
              <a:spLocks/>
            </p:cNvSpPr>
            <p:nvPr/>
          </p:nvSpPr>
          <p:spPr bwMode="auto">
            <a:xfrm>
              <a:off x="1351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2" name="Freeform 8"/>
            <p:cNvSpPr>
              <a:spLocks/>
            </p:cNvSpPr>
            <p:nvPr/>
          </p:nvSpPr>
          <p:spPr bwMode="auto">
            <a:xfrm>
              <a:off x="1390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183"/>
                </a:cxn>
                <a:cxn ang="0">
                  <a:pos x="0" y="183"/>
                </a:cxn>
              </a:cxnLst>
              <a:rect l="0" t="0" r="r" b="b"/>
              <a:pathLst>
                <a:path w="83" h="184">
                  <a:moveTo>
                    <a:pt x="0" y="183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82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3" name="Freeform 9"/>
            <p:cNvSpPr>
              <a:spLocks/>
            </p:cNvSpPr>
            <p:nvPr/>
          </p:nvSpPr>
          <p:spPr bwMode="auto">
            <a:xfrm>
              <a:off x="1430" y="1069"/>
              <a:ext cx="26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4" name="Freeform 10"/>
            <p:cNvSpPr>
              <a:spLocks/>
            </p:cNvSpPr>
            <p:nvPr/>
          </p:nvSpPr>
          <p:spPr bwMode="auto">
            <a:xfrm>
              <a:off x="1470" y="1069"/>
              <a:ext cx="25" cy="51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183"/>
                </a:cxn>
                <a:cxn ang="0">
                  <a:pos x="0" y="183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5" name="Freeform 11"/>
            <p:cNvSpPr>
              <a:spLocks/>
            </p:cNvSpPr>
            <p:nvPr/>
          </p:nvSpPr>
          <p:spPr bwMode="auto">
            <a:xfrm>
              <a:off x="480" y="1334"/>
              <a:ext cx="57" cy="24"/>
            </a:xfrm>
            <a:custGeom>
              <a:avLst/>
              <a:gdLst/>
              <a:ahLst/>
              <a:cxnLst>
                <a:cxn ang="0">
                  <a:pos x="187" y="85"/>
                </a:cxn>
                <a:cxn ang="0">
                  <a:pos x="115" y="79"/>
                </a:cxn>
                <a:cxn ang="0">
                  <a:pos x="110" y="68"/>
                </a:cxn>
                <a:cxn ang="0">
                  <a:pos x="39" y="22"/>
                </a:cxn>
                <a:cxn ang="0">
                  <a:pos x="11" y="28"/>
                </a:cxn>
                <a:cxn ang="0">
                  <a:pos x="0" y="16"/>
                </a:cxn>
                <a:cxn ang="0">
                  <a:pos x="27" y="0"/>
                </a:cxn>
                <a:cxn ang="0">
                  <a:pos x="133" y="33"/>
                </a:cxn>
                <a:cxn ang="0">
                  <a:pos x="187" y="74"/>
                </a:cxn>
                <a:cxn ang="0">
                  <a:pos x="187" y="85"/>
                </a:cxn>
              </a:cxnLst>
              <a:rect l="0" t="0" r="r" b="b"/>
              <a:pathLst>
                <a:path w="188" h="86">
                  <a:moveTo>
                    <a:pt x="187" y="85"/>
                  </a:moveTo>
                  <a:lnTo>
                    <a:pt x="115" y="79"/>
                  </a:lnTo>
                  <a:lnTo>
                    <a:pt x="110" y="68"/>
                  </a:lnTo>
                  <a:lnTo>
                    <a:pt x="39" y="22"/>
                  </a:lnTo>
                  <a:lnTo>
                    <a:pt x="11" y="28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133" y="33"/>
                  </a:lnTo>
                  <a:lnTo>
                    <a:pt x="187" y="74"/>
                  </a:lnTo>
                  <a:lnTo>
                    <a:pt x="187" y="8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6" name="Freeform 12"/>
            <p:cNvSpPr>
              <a:spLocks/>
            </p:cNvSpPr>
            <p:nvPr/>
          </p:nvSpPr>
          <p:spPr bwMode="auto">
            <a:xfrm>
              <a:off x="315" y="1114"/>
              <a:ext cx="344" cy="206"/>
            </a:xfrm>
            <a:custGeom>
              <a:avLst/>
              <a:gdLst/>
              <a:ahLst/>
              <a:cxnLst>
                <a:cxn ang="0">
                  <a:pos x="397" y="619"/>
                </a:cxn>
                <a:cxn ang="0">
                  <a:pos x="28" y="498"/>
                </a:cxn>
                <a:cxn ang="0">
                  <a:pos x="0" y="449"/>
                </a:cxn>
                <a:cxn ang="0">
                  <a:pos x="11" y="299"/>
                </a:cxn>
                <a:cxn ang="0">
                  <a:pos x="68" y="208"/>
                </a:cxn>
                <a:cxn ang="0">
                  <a:pos x="113" y="148"/>
                </a:cxn>
                <a:cxn ang="0">
                  <a:pos x="118" y="105"/>
                </a:cxn>
                <a:cxn ang="0">
                  <a:pos x="136" y="105"/>
                </a:cxn>
                <a:cxn ang="0">
                  <a:pos x="141" y="123"/>
                </a:cxn>
                <a:cxn ang="0">
                  <a:pos x="158" y="123"/>
                </a:cxn>
                <a:cxn ang="0">
                  <a:pos x="214" y="0"/>
                </a:cxn>
                <a:cxn ang="0">
                  <a:pos x="158" y="45"/>
                </a:cxn>
                <a:cxn ang="0">
                  <a:pos x="1011" y="165"/>
                </a:cxn>
                <a:cxn ang="0">
                  <a:pos x="1067" y="220"/>
                </a:cxn>
                <a:cxn ang="0">
                  <a:pos x="1111" y="197"/>
                </a:cxn>
                <a:cxn ang="0">
                  <a:pos x="1123" y="208"/>
                </a:cxn>
                <a:cxn ang="0">
                  <a:pos x="1067" y="250"/>
                </a:cxn>
                <a:cxn ang="0">
                  <a:pos x="1010" y="268"/>
                </a:cxn>
                <a:cxn ang="0">
                  <a:pos x="998" y="250"/>
                </a:cxn>
                <a:cxn ang="0">
                  <a:pos x="1027" y="238"/>
                </a:cxn>
                <a:cxn ang="0">
                  <a:pos x="1022" y="220"/>
                </a:cxn>
                <a:cxn ang="0">
                  <a:pos x="930" y="274"/>
                </a:cxn>
                <a:cxn ang="0">
                  <a:pos x="919" y="328"/>
                </a:cxn>
                <a:cxn ang="0">
                  <a:pos x="856" y="341"/>
                </a:cxn>
                <a:cxn ang="0">
                  <a:pos x="850" y="365"/>
                </a:cxn>
                <a:cxn ang="0">
                  <a:pos x="822" y="402"/>
                </a:cxn>
                <a:cxn ang="0">
                  <a:pos x="794" y="402"/>
                </a:cxn>
                <a:cxn ang="0">
                  <a:pos x="794" y="426"/>
                </a:cxn>
                <a:cxn ang="0">
                  <a:pos x="771" y="419"/>
                </a:cxn>
                <a:cxn ang="0">
                  <a:pos x="765" y="456"/>
                </a:cxn>
                <a:cxn ang="0">
                  <a:pos x="641" y="570"/>
                </a:cxn>
                <a:cxn ang="0">
                  <a:pos x="630" y="607"/>
                </a:cxn>
                <a:cxn ang="0">
                  <a:pos x="647" y="680"/>
                </a:cxn>
                <a:cxn ang="0">
                  <a:pos x="635" y="728"/>
                </a:cxn>
                <a:cxn ang="0">
                  <a:pos x="613" y="728"/>
                </a:cxn>
                <a:cxn ang="0">
                  <a:pos x="601" y="680"/>
                </a:cxn>
                <a:cxn ang="0">
                  <a:pos x="595" y="607"/>
                </a:cxn>
                <a:cxn ang="0">
                  <a:pos x="556" y="601"/>
                </a:cxn>
                <a:cxn ang="0">
                  <a:pos x="521" y="583"/>
                </a:cxn>
                <a:cxn ang="0">
                  <a:pos x="482" y="594"/>
                </a:cxn>
                <a:cxn ang="0">
                  <a:pos x="499" y="631"/>
                </a:cxn>
                <a:cxn ang="0">
                  <a:pos x="397" y="619"/>
                </a:cxn>
              </a:cxnLst>
              <a:rect l="0" t="0" r="r" b="b"/>
              <a:pathLst>
                <a:path w="1123" h="728">
                  <a:moveTo>
                    <a:pt x="397" y="619"/>
                  </a:moveTo>
                  <a:lnTo>
                    <a:pt x="28" y="498"/>
                  </a:lnTo>
                  <a:lnTo>
                    <a:pt x="0" y="449"/>
                  </a:lnTo>
                  <a:lnTo>
                    <a:pt x="11" y="299"/>
                  </a:lnTo>
                  <a:lnTo>
                    <a:pt x="68" y="208"/>
                  </a:lnTo>
                  <a:lnTo>
                    <a:pt x="113" y="148"/>
                  </a:lnTo>
                  <a:lnTo>
                    <a:pt x="118" y="105"/>
                  </a:lnTo>
                  <a:lnTo>
                    <a:pt x="136" y="105"/>
                  </a:lnTo>
                  <a:lnTo>
                    <a:pt x="141" y="123"/>
                  </a:lnTo>
                  <a:lnTo>
                    <a:pt x="158" y="123"/>
                  </a:lnTo>
                  <a:lnTo>
                    <a:pt x="214" y="0"/>
                  </a:lnTo>
                  <a:lnTo>
                    <a:pt x="158" y="45"/>
                  </a:lnTo>
                  <a:lnTo>
                    <a:pt x="1011" y="165"/>
                  </a:lnTo>
                  <a:lnTo>
                    <a:pt x="1067" y="220"/>
                  </a:lnTo>
                  <a:lnTo>
                    <a:pt x="1111" y="197"/>
                  </a:lnTo>
                  <a:lnTo>
                    <a:pt x="1123" y="208"/>
                  </a:lnTo>
                  <a:lnTo>
                    <a:pt x="1067" y="250"/>
                  </a:lnTo>
                  <a:lnTo>
                    <a:pt x="1010" y="268"/>
                  </a:lnTo>
                  <a:lnTo>
                    <a:pt x="998" y="250"/>
                  </a:lnTo>
                  <a:lnTo>
                    <a:pt x="1027" y="238"/>
                  </a:lnTo>
                  <a:lnTo>
                    <a:pt x="1022" y="220"/>
                  </a:lnTo>
                  <a:lnTo>
                    <a:pt x="930" y="274"/>
                  </a:lnTo>
                  <a:lnTo>
                    <a:pt x="919" y="328"/>
                  </a:lnTo>
                  <a:lnTo>
                    <a:pt x="856" y="341"/>
                  </a:lnTo>
                  <a:lnTo>
                    <a:pt x="850" y="365"/>
                  </a:lnTo>
                  <a:lnTo>
                    <a:pt x="822" y="402"/>
                  </a:lnTo>
                  <a:lnTo>
                    <a:pt x="794" y="402"/>
                  </a:lnTo>
                  <a:lnTo>
                    <a:pt x="794" y="426"/>
                  </a:lnTo>
                  <a:lnTo>
                    <a:pt x="771" y="419"/>
                  </a:lnTo>
                  <a:lnTo>
                    <a:pt x="765" y="456"/>
                  </a:lnTo>
                  <a:lnTo>
                    <a:pt x="641" y="570"/>
                  </a:lnTo>
                  <a:lnTo>
                    <a:pt x="630" y="607"/>
                  </a:lnTo>
                  <a:lnTo>
                    <a:pt x="647" y="680"/>
                  </a:lnTo>
                  <a:lnTo>
                    <a:pt x="635" y="728"/>
                  </a:lnTo>
                  <a:lnTo>
                    <a:pt x="613" y="728"/>
                  </a:lnTo>
                  <a:lnTo>
                    <a:pt x="601" y="680"/>
                  </a:lnTo>
                  <a:lnTo>
                    <a:pt x="595" y="607"/>
                  </a:lnTo>
                  <a:lnTo>
                    <a:pt x="556" y="601"/>
                  </a:lnTo>
                  <a:lnTo>
                    <a:pt x="521" y="583"/>
                  </a:lnTo>
                  <a:lnTo>
                    <a:pt x="482" y="594"/>
                  </a:lnTo>
                  <a:lnTo>
                    <a:pt x="499" y="631"/>
                  </a:lnTo>
                  <a:lnTo>
                    <a:pt x="397" y="61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7" name="Freeform 13"/>
            <p:cNvSpPr>
              <a:spLocks/>
            </p:cNvSpPr>
            <p:nvPr/>
          </p:nvSpPr>
          <p:spPr bwMode="auto">
            <a:xfrm>
              <a:off x="248" y="980"/>
              <a:ext cx="341" cy="155"/>
            </a:xfrm>
            <a:custGeom>
              <a:avLst/>
              <a:gdLst/>
              <a:ahLst/>
              <a:cxnLst>
                <a:cxn ang="0">
                  <a:pos x="181" y="244"/>
                </a:cxn>
                <a:cxn ang="0">
                  <a:pos x="179" y="215"/>
                </a:cxn>
                <a:cxn ang="0">
                  <a:pos x="190" y="147"/>
                </a:cxn>
                <a:cxn ang="0">
                  <a:pos x="176" y="145"/>
                </a:cxn>
                <a:cxn ang="0">
                  <a:pos x="173" y="131"/>
                </a:cxn>
                <a:cxn ang="0">
                  <a:pos x="151" y="112"/>
                </a:cxn>
                <a:cxn ang="0">
                  <a:pos x="111" y="120"/>
                </a:cxn>
                <a:cxn ang="0">
                  <a:pos x="114" y="106"/>
                </a:cxn>
                <a:cxn ang="0">
                  <a:pos x="16" y="150"/>
                </a:cxn>
                <a:cxn ang="0">
                  <a:pos x="0" y="147"/>
                </a:cxn>
                <a:cxn ang="0">
                  <a:pos x="59" y="114"/>
                </a:cxn>
                <a:cxn ang="0">
                  <a:pos x="73" y="87"/>
                </a:cxn>
                <a:cxn ang="0">
                  <a:pos x="57" y="84"/>
                </a:cxn>
                <a:cxn ang="0">
                  <a:pos x="73" y="62"/>
                </a:cxn>
                <a:cxn ang="0">
                  <a:pos x="100" y="68"/>
                </a:cxn>
                <a:cxn ang="0">
                  <a:pos x="111" y="59"/>
                </a:cxn>
                <a:cxn ang="0">
                  <a:pos x="95" y="52"/>
                </a:cxn>
                <a:cxn ang="0">
                  <a:pos x="106" y="38"/>
                </a:cxn>
                <a:cxn ang="0">
                  <a:pos x="143" y="32"/>
                </a:cxn>
                <a:cxn ang="0">
                  <a:pos x="149" y="14"/>
                </a:cxn>
                <a:cxn ang="0">
                  <a:pos x="171" y="11"/>
                </a:cxn>
                <a:cxn ang="0">
                  <a:pos x="201" y="0"/>
                </a:cxn>
                <a:cxn ang="0">
                  <a:pos x="249" y="2"/>
                </a:cxn>
                <a:cxn ang="0">
                  <a:pos x="301" y="24"/>
                </a:cxn>
                <a:cxn ang="0">
                  <a:pos x="372" y="24"/>
                </a:cxn>
                <a:cxn ang="0">
                  <a:pos x="421" y="41"/>
                </a:cxn>
                <a:cxn ang="0">
                  <a:pos x="424" y="58"/>
                </a:cxn>
                <a:cxn ang="0">
                  <a:pos x="453" y="58"/>
                </a:cxn>
                <a:cxn ang="0">
                  <a:pos x="456" y="49"/>
                </a:cxn>
                <a:cxn ang="0">
                  <a:pos x="481" y="49"/>
                </a:cxn>
                <a:cxn ang="0">
                  <a:pos x="524" y="58"/>
                </a:cxn>
                <a:cxn ang="0">
                  <a:pos x="535" y="114"/>
                </a:cxn>
                <a:cxn ang="0">
                  <a:pos x="481" y="141"/>
                </a:cxn>
                <a:cxn ang="0">
                  <a:pos x="458" y="158"/>
                </a:cxn>
                <a:cxn ang="0">
                  <a:pos x="470" y="169"/>
                </a:cxn>
                <a:cxn ang="0">
                  <a:pos x="467" y="183"/>
                </a:cxn>
                <a:cxn ang="0">
                  <a:pos x="508" y="210"/>
                </a:cxn>
                <a:cxn ang="0">
                  <a:pos x="516" y="207"/>
                </a:cxn>
                <a:cxn ang="0">
                  <a:pos x="519" y="220"/>
                </a:cxn>
                <a:cxn ang="0">
                  <a:pos x="492" y="248"/>
                </a:cxn>
                <a:cxn ang="0">
                  <a:pos x="498" y="244"/>
                </a:cxn>
                <a:cxn ang="0">
                  <a:pos x="216" y="241"/>
                </a:cxn>
              </a:cxnLst>
              <a:rect l="0" t="0" r="r" b="b"/>
              <a:pathLst>
                <a:path w="535" h="248">
                  <a:moveTo>
                    <a:pt x="181" y="244"/>
                  </a:moveTo>
                  <a:lnTo>
                    <a:pt x="179" y="215"/>
                  </a:lnTo>
                  <a:lnTo>
                    <a:pt x="190" y="147"/>
                  </a:lnTo>
                  <a:lnTo>
                    <a:pt x="176" y="145"/>
                  </a:lnTo>
                  <a:lnTo>
                    <a:pt x="173" y="131"/>
                  </a:lnTo>
                  <a:lnTo>
                    <a:pt x="151" y="112"/>
                  </a:lnTo>
                  <a:lnTo>
                    <a:pt x="111" y="120"/>
                  </a:lnTo>
                  <a:lnTo>
                    <a:pt x="114" y="106"/>
                  </a:lnTo>
                  <a:lnTo>
                    <a:pt x="16" y="150"/>
                  </a:lnTo>
                  <a:lnTo>
                    <a:pt x="0" y="147"/>
                  </a:lnTo>
                  <a:lnTo>
                    <a:pt x="59" y="114"/>
                  </a:lnTo>
                  <a:lnTo>
                    <a:pt x="73" y="87"/>
                  </a:lnTo>
                  <a:lnTo>
                    <a:pt x="57" y="84"/>
                  </a:lnTo>
                  <a:lnTo>
                    <a:pt x="73" y="62"/>
                  </a:lnTo>
                  <a:lnTo>
                    <a:pt x="100" y="68"/>
                  </a:lnTo>
                  <a:lnTo>
                    <a:pt x="111" y="59"/>
                  </a:lnTo>
                  <a:lnTo>
                    <a:pt x="95" y="52"/>
                  </a:lnTo>
                  <a:lnTo>
                    <a:pt x="106" y="38"/>
                  </a:lnTo>
                  <a:lnTo>
                    <a:pt x="143" y="32"/>
                  </a:lnTo>
                  <a:lnTo>
                    <a:pt x="149" y="14"/>
                  </a:lnTo>
                  <a:lnTo>
                    <a:pt x="171" y="11"/>
                  </a:lnTo>
                  <a:lnTo>
                    <a:pt x="201" y="0"/>
                  </a:lnTo>
                  <a:lnTo>
                    <a:pt x="249" y="2"/>
                  </a:lnTo>
                  <a:lnTo>
                    <a:pt x="301" y="24"/>
                  </a:lnTo>
                  <a:lnTo>
                    <a:pt x="372" y="24"/>
                  </a:lnTo>
                  <a:lnTo>
                    <a:pt x="421" y="41"/>
                  </a:lnTo>
                  <a:lnTo>
                    <a:pt x="424" y="58"/>
                  </a:lnTo>
                  <a:lnTo>
                    <a:pt x="453" y="58"/>
                  </a:lnTo>
                  <a:lnTo>
                    <a:pt x="456" y="49"/>
                  </a:lnTo>
                  <a:lnTo>
                    <a:pt x="481" y="49"/>
                  </a:lnTo>
                  <a:lnTo>
                    <a:pt x="524" y="58"/>
                  </a:lnTo>
                  <a:lnTo>
                    <a:pt x="535" y="114"/>
                  </a:lnTo>
                  <a:lnTo>
                    <a:pt x="481" y="141"/>
                  </a:lnTo>
                  <a:lnTo>
                    <a:pt x="458" y="158"/>
                  </a:lnTo>
                  <a:lnTo>
                    <a:pt x="470" y="169"/>
                  </a:lnTo>
                  <a:lnTo>
                    <a:pt x="467" y="183"/>
                  </a:lnTo>
                  <a:lnTo>
                    <a:pt x="508" y="210"/>
                  </a:lnTo>
                  <a:lnTo>
                    <a:pt x="516" y="207"/>
                  </a:lnTo>
                  <a:lnTo>
                    <a:pt x="519" y="220"/>
                  </a:lnTo>
                  <a:lnTo>
                    <a:pt x="492" y="248"/>
                  </a:lnTo>
                  <a:lnTo>
                    <a:pt x="498" y="244"/>
                  </a:lnTo>
                  <a:lnTo>
                    <a:pt x="216" y="241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8" name="Freeform 14"/>
            <p:cNvSpPr>
              <a:spLocks/>
            </p:cNvSpPr>
            <p:nvPr/>
          </p:nvSpPr>
          <p:spPr bwMode="auto">
            <a:xfrm>
              <a:off x="564" y="1064"/>
              <a:ext cx="133" cy="104"/>
            </a:xfrm>
            <a:custGeom>
              <a:avLst/>
              <a:gdLst/>
              <a:ahLst/>
              <a:cxnLst>
                <a:cxn ang="0">
                  <a:pos x="233" y="367"/>
                </a:cxn>
                <a:cxn ang="0">
                  <a:pos x="0" y="282"/>
                </a:cxn>
                <a:cxn ang="0">
                  <a:pos x="64" y="234"/>
                </a:cxn>
                <a:cxn ang="0">
                  <a:pos x="86" y="168"/>
                </a:cxn>
                <a:cxn ang="0">
                  <a:pos x="142" y="138"/>
                </a:cxn>
                <a:cxn ang="0">
                  <a:pos x="153" y="114"/>
                </a:cxn>
                <a:cxn ang="0">
                  <a:pos x="142" y="78"/>
                </a:cxn>
                <a:cxn ang="0">
                  <a:pos x="199" y="36"/>
                </a:cxn>
                <a:cxn ang="0">
                  <a:pos x="199" y="18"/>
                </a:cxn>
                <a:cxn ang="0">
                  <a:pos x="256" y="0"/>
                </a:cxn>
                <a:cxn ang="0">
                  <a:pos x="311" y="18"/>
                </a:cxn>
                <a:cxn ang="0">
                  <a:pos x="288" y="78"/>
                </a:cxn>
                <a:cxn ang="0">
                  <a:pos x="311" y="91"/>
                </a:cxn>
                <a:cxn ang="0">
                  <a:pos x="367" y="54"/>
                </a:cxn>
                <a:cxn ang="0">
                  <a:pos x="396" y="119"/>
                </a:cxn>
                <a:cxn ang="0">
                  <a:pos x="396" y="168"/>
                </a:cxn>
                <a:cxn ang="0">
                  <a:pos x="434" y="211"/>
                </a:cxn>
                <a:cxn ang="0">
                  <a:pos x="418" y="239"/>
                </a:cxn>
                <a:cxn ang="0">
                  <a:pos x="334" y="288"/>
                </a:cxn>
                <a:cxn ang="0">
                  <a:pos x="256" y="288"/>
                </a:cxn>
                <a:cxn ang="0">
                  <a:pos x="199" y="300"/>
                </a:cxn>
                <a:cxn ang="0">
                  <a:pos x="199" y="319"/>
                </a:cxn>
                <a:cxn ang="0">
                  <a:pos x="256" y="319"/>
                </a:cxn>
                <a:cxn ang="0">
                  <a:pos x="256" y="341"/>
                </a:cxn>
                <a:cxn ang="0">
                  <a:pos x="233" y="367"/>
                </a:cxn>
              </a:cxnLst>
              <a:rect l="0" t="0" r="r" b="b"/>
              <a:pathLst>
                <a:path w="434" h="367">
                  <a:moveTo>
                    <a:pt x="233" y="367"/>
                  </a:moveTo>
                  <a:lnTo>
                    <a:pt x="0" y="282"/>
                  </a:lnTo>
                  <a:lnTo>
                    <a:pt x="64" y="234"/>
                  </a:lnTo>
                  <a:lnTo>
                    <a:pt x="86" y="168"/>
                  </a:lnTo>
                  <a:lnTo>
                    <a:pt x="142" y="138"/>
                  </a:lnTo>
                  <a:lnTo>
                    <a:pt x="153" y="114"/>
                  </a:lnTo>
                  <a:lnTo>
                    <a:pt x="142" y="78"/>
                  </a:lnTo>
                  <a:lnTo>
                    <a:pt x="199" y="36"/>
                  </a:lnTo>
                  <a:lnTo>
                    <a:pt x="199" y="18"/>
                  </a:lnTo>
                  <a:lnTo>
                    <a:pt x="256" y="0"/>
                  </a:lnTo>
                  <a:lnTo>
                    <a:pt x="311" y="18"/>
                  </a:lnTo>
                  <a:lnTo>
                    <a:pt x="288" y="78"/>
                  </a:lnTo>
                  <a:lnTo>
                    <a:pt x="311" y="91"/>
                  </a:lnTo>
                  <a:lnTo>
                    <a:pt x="367" y="54"/>
                  </a:lnTo>
                  <a:lnTo>
                    <a:pt x="396" y="119"/>
                  </a:lnTo>
                  <a:lnTo>
                    <a:pt x="396" y="168"/>
                  </a:lnTo>
                  <a:lnTo>
                    <a:pt x="434" y="211"/>
                  </a:lnTo>
                  <a:lnTo>
                    <a:pt x="418" y="239"/>
                  </a:lnTo>
                  <a:lnTo>
                    <a:pt x="334" y="288"/>
                  </a:lnTo>
                  <a:lnTo>
                    <a:pt x="256" y="288"/>
                  </a:lnTo>
                  <a:lnTo>
                    <a:pt x="199" y="300"/>
                  </a:lnTo>
                  <a:lnTo>
                    <a:pt x="199" y="319"/>
                  </a:lnTo>
                  <a:lnTo>
                    <a:pt x="256" y="319"/>
                  </a:lnTo>
                  <a:lnTo>
                    <a:pt x="256" y="341"/>
                  </a:lnTo>
                  <a:lnTo>
                    <a:pt x="233" y="36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59" name="Freeform 15"/>
            <p:cNvSpPr>
              <a:spLocks/>
            </p:cNvSpPr>
            <p:nvPr/>
          </p:nvSpPr>
          <p:spPr bwMode="auto">
            <a:xfrm>
              <a:off x="570" y="983"/>
              <a:ext cx="142" cy="85"/>
            </a:xfrm>
            <a:custGeom>
              <a:avLst/>
              <a:gdLst/>
              <a:ahLst/>
              <a:cxnLst>
                <a:cxn ang="0">
                  <a:pos x="67" y="239"/>
                </a:cxn>
                <a:cxn ang="0">
                  <a:pos x="0" y="131"/>
                </a:cxn>
                <a:cxn ang="0">
                  <a:pos x="180" y="0"/>
                </a:cxn>
                <a:cxn ang="0">
                  <a:pos x="237" y="13"/>
                </a:cxn>
                <a:cxn ang="0">
                  <a:pos x="292" y="0"/>
                </a:cxn>
                <a:cxn ang="0">
                  <a:pos x="371" y="13"/>
                </a:cxn>
                <a:cxn ang="0">
                  <a:pos x="444" y="90"/>
                </a:cxn>
                <a:cxn ang="0">
                  <a:pos x="461" y="174"/>
                </a:cxn>
                <a:cxn ang="0">
                  <a:pos x="348" y="299"/>
                </a:cxn>
                <a:cxn ang="0">
                  <a:pos x="292" y="239"/>
                </a:cxn>
                <a:cxn ang="0">
                  <a:pos x="237" y="211"/>
                </a:cxn>
                <a:cxn ang="0">
                  <a:pos x="247" y="192"/>
                </a:cxn>
                <a:cxn ang="0">
                  <a:pos x="292" y="198"/>
                </a:cxn>
                <a:cxn ang="0">
                  <a:pos x="348" y="138"/>
                </a:cxn>
                <a:cxn ang="0">
                  <a:pos x="315" y="96"/>
                </a:cxn>
                <a:cxn ang="0">
                  <a:pos x="274" y="108"/>
                </a:cxn>
                <a:cxn ang="0">
                  <a:pos x="269" y="84"/>
                </a:cxn>
                <a:cxn ang="0">
                  <a:pos x="252" y="90"/>
                </a:cxn>
                <a:cxn ang="0">
                  <a:pos x="214" y="162"/>
                </a:cxn>
                <a:cxn ang="0">
                  <a:pos x="152" y="168"/>
                </a:cxn>
                <a:cxn ang="0">
                  <a:pos x="123" y="179"/>
                </a:cxn>
                <a:cxn ang="0">
                  <a:pos x="123" y="204"/>
                </a:cxn>
                <a:cxn ang="0">
                  <a:pos x="152" y="198"/>
                </a:cxn>
                <a:cxn ang="0">
                  <a:pos x="180" y="239"/>
                </a:cxn>
                <a:cxn ang="0">
                  <a:pos x="146" y="258"/>
                </a:cxn>
                <a:cxn ang="0">
                  <a:pos x="123" y="222"/>
                </a:cxn>
                <a:cxn ang="0">
                  <a:pos x="67" y="239"/>
                </a:cxn>
              </a:cxnLst>
              <a:rect l="0" t="0" r="r" b="b"/>
              <a:pathLst>
                <a:path w="462" h="300">
                  <a:moveTo>
                    <a:pt x="67" y="239"/>
                  </a:moveTo>
                  <a:lnTo>
                    <a:pt x="0" y="131"/>
                  </a:lnTo>
                  <a:lnTo>
                    <a:pt x="180" y="0"/>
                  </a:lnTo>
                  <a:lnTo>
                    <a:pt x="237" y="13"/>
                  </a:lnTo>
                  <a:lnTo>
                    <a:pt x="292" y="0"/>
                  </a:lnTo>
                  <a:lnTo>
                    <a:pt x="371" y="13"/>
                  </a:lnTo>
                  <a:lnTo>
                    <a:pt x="444" y="90"/>
                  </a:lnTo>
                  <a:lnTo>
                    <a:pt x="461" y="174"/>
                  </a:lnTo>
                  <a:lnTo>
                    <a:pt x="348" y="299"/>
                  </a:lnTo>
                  <a:lnTo>
                    <a:pt x="292" y="239"/>
                  </a:lnTo>
                  <a:lnTo>
                    <a:pt x="237" y="211"/>
                  </a:lnTo>
                  <a:lnTo>
                    <a:pt x="247" y="192"/>
                  </a:lnTo>
                  <a:lnTo>
                    <a:pt x="292" y="198"/>
                  </a:lnTo>
                  <a:lnTo>
                    <a:pt x="348" y="138"/>
                  </a:lnTo>
                  <a:lnTo>
                    <a:pt x="315" y="96"/>
                  </a:lnTo>
                  <a:lnTo>
                    <a:pt x="274" y="108"/>
                  </a:lnTo>
                  <a:lnTo>
                    <a:pt x="269" y="84"/>
                  </a:lnTo>
                  <a:lnTo>
                    <a:pt x="252" y="90"/>
                  </a:lnTo>
                  <a:lnTo>
                    <a:pt x="214" y="162"/>
                  </a:lnTo>
                  <a:lnTo>
                    <a:pt x="152" y="168"/>
                  </a:lnTo>
                  <a:lnTo>
                    <a:pt x="123" y="179"/>
                  </a:lnTo>
                  <a:lnTo>
                    <a:pt x="123" y="204"/>
                  </a:lnTo>
                  <a:lnTo>
                    <a:pt x="152" y="198"/>
                  </a:lnTo>
                  <a:lnTo>
                    <a:pt x="180" y="239"/>
                  </a:lnTo>
                  <a:lnTo>
                    <a:pt x="146" y="258"/>
                  </a:lnTo>
                  <a:lnTo>
                    <a:pt x="123" y="222"/>
                  </a:lnTo>
                  <a:lnTo>
                    <a:pt x="67" y="23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0" name="Freeform 16"/>
            <p:cNvSpPr>
              <a:spLocks/>
            </p:cNvSpPr>
            <p:nvPr/>
          </p:nvSpPr>
          <p:spPr bwMode="auto">
            <a:xfrm>
              <a:off x="364" y="1127"/>
              <a:ext cx="271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3" y="5"/>
                </a:cxn>
                <a:cxn ang="0">
                  <a:pos x="680" y="0"/>
                </a:cxn>
                <a:cxn ang="0">
                  <a:pos x="691" y="22"/>
                </a:cxn>
                <a:cxn ang="0">
                  <a:pos x="885" y="147"/>
                </a:cxn>
                <a:cxn ang="0">
                  <a:pos x="0" y="0"/>
                </a:cxn>
              </a:cxnLst>
              <a:rect l="0" t="0" r="r" b="b"/>
              <a:pathLst>
                <a:path w="886" h="148">
                  <a:moveTo>
                    <a:pt x="0" y="0"/>
                  </a:moveTo>
                  <a:lnTo>
                    <a:pt x="663" y="5"/>
                  </a:lnTo>
                  <a:lnTo>
                    <a:pt x="680" y="0"/>
                  </a:lnTo>
                  <a:lnTo>
                    <a:pt x="691" y="22"/>
                  </a:lnTo>
                  <a:lnTo>
                    <a:pt x="885" y="147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1" name="Freeform 17"/>
            <p:cNvSpPr>
              <a:spLocks/>
            </p:cNvSpPr>
            <p:nvPr/>
          </p:nvSpPr>
          <p:spPr bwMode="auto">
            <a:xfrm>
              <a:off x="511" y="1363"/>
              <a:ext cx="12" cy="10"/>
            </a:xfrm>
            <a:custGeom>
              <a:avLst/>
              <a:gdLst/>
              <a:ahLst/>
              <a:cxnLst>
                <a:cxn ang="0">
                  <a:pos x="26" y="31"/>
                </a:cxn>
                <a:cxn ang="0">
                  <a:pos x="0" y="16"/>
                </a:cxn>
                <a:cxn ang="0">
                  <a:pos x="10" y="0"/>
                </a:cxn>
                <a:cxn ang="0">
                  <a:pos x="30" y="0"/>
                </a:cxn>
                <a:cxn ang="0">
                  <a:pos x="40" y="20"/>
                </a:cxn>
                <a:cxn ang="0">
                  <a:pos x="26" y="31"/>
                </a:cxn>
              </a:cxnLst>
              <a:rect l="0" t="0" r="r" b="b"/>
              <a:pathLst>
                <a:path w="41" h="32">
                  <a:moveTo>
                    <a:pt x="26" y="31"/>
                  </a:moveTo>
                  <a:lnTo>
                    <a:pt x="0" y="16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26" y="31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2" name="Freeform 18"/>
            <p:cNvSpPr>
              <a:spLocks/>
            </p:cNvSpPr>
            <p:nvPr/>
          </p:nvSpPr>
          <p:spPr bwMode="auto">
            <a:xfrm>
              <a:off x="533" y="1360"/>
              <a:ext cx="34" cy="10"/>
            </a:xfrm>
            <a:custGeom>
              <a:avLst/>
              <a:gdLst/>
              <a:ahLst/>
              <a:cxnLst>
                <a:cxn ang="0">
                  <a:pos x="60" y="36"/>
                </a:cxn>
                <a:cxn ang="0">
                  <a:pos x="44" y="27"/>
                </a:cxn>
                <a:cxn ang="0">
                  <a:pos x="0" y="36"/>
                </a:cxn>
                <a:cxn ang="0">
                  <a:pos x="0" y="15"/>
                </a:cxn>
                <a:cxn ang="0">
                  <a:pos x="27" y="10"/>
                </a:cxn>
                <a:cxn ang="0">
                  <a:pos x="38" y="0"/>
                </a:cxn>
                <a:cxn ang="0">
                  <a:pos x="72" y="0"/>
                </a:cxn>
                <a:cxn ang="0">
                  <a:pos x="108" y="10"/>
                </a:cxn>
                <a:cxn ang="0">
                  <a:pos x="108" y="31"/>
                </a:cxn>
                <a:cxn ang="0">
                  <a:pos x="77" y="27"/>
                </a:cxn>
                <a:cxn ang="0">
                  <a:pos x="60" y="36"/>
                </a:cxn>
              </a:cxnLst>
              <a:rect l="0" t="0" r="r" b="b"/>
              <a:pathLst>
                <a:path w="109" h="37">
                  <a:moveTo>
                    <a:pt x="60" y="36"/>
                  </a:moveTo>
                  <a:lnTo>
                    <a:pt x="44" y="27"/>
                  </a:lnTo>
                  <a:lnTo>
                    <a:pt x="0" y="36"/>
                  </a:lnTo>
                  <a:lnTo>
                    <a:pt x="0" y="15"/>
                  </a:lnTo>
                  <a:lnTo>
                    <a:pt x="27" y="10"/>
                  </a:lnTo>
                  <a:lnTo>
                    <a:pt x="38" y="0"/>
                  </a:lnTo>
                  <a:lnTo>
                    <a:pt x="72" y="0"/>
                  </a:lnTo>
                  <a:lnTo>
                    <a:pt x="108" y="10"/>
                  </a:lnTo>
                  <a:lnTo>
                    <a:pt x="108" y="31"/>
                  </a:lnTo>
                  <a:lnTo>
                    <a:pt x="77" y="27"/>
                  </a:lnTo>
                  <a:lnTo>
                    <a:pt x="60" y="3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3" name="Freeform 19"/>
            <p:cNvSpPr>
              <a:spLocks/>
            </p:cNvSpPr>
            <p:nvPr/>
          </p:nvSpPr>
          <p:spPr bwMode="auto">
            <a:xfrm>
              <a:off x="1009" y="1018"/>
              <a:ext cx="190" cy="218"/>
            </a:xfrm>
            <a:custGeom>
              <a:avLst/>
              <a:gdLst/>
              <a:ahLst/>
              <a:cxnLst>
                <a:cxn ang="0">
                  <a:pos x="565" y="605"/>
                </a:cxn>
                <a:cxn ang="0">
                  <a:pos x="536" y="605"/>
                </a:cxn>
                <a:cxn ang="0">
                  <a:pos x="491" y="569"/>
                </a:cxn>
                <a:cxn ang="0">
                  <a:pos x="480" y="545"/>
                </a:cxn>
                <a:cxn ang="0">
                  <a:pos x="468" y="545"/>
                </a:cxn>
                <a:cxn ang="0">
                  <a:pos x="452" y="581"/>
                </a:cxn>
                <a:cxn ang="0">
                  <a:pos x="423" y="576"/>
                </a:cxn>
                <a:cxn ang="0">
                  <a:pos x="395" y="545"/>
                </a:cxn>
                <a:cxn ang="0">
                  <a:pos x="378" y="545"/>
                </a:cxn>
                <a:cxn ang="0">
                  <a:pos x="339" y="605"/>
                </a:cxn>
                <a:cxn ang="0">
                  <a:pos x="327" y="660"/>
                </a:cxn>
                <a:cxn ang="0">
                  <a:pos x="310" y="660"/>
                </a:cxn>
                <a:cxn ang="0">
                  <a:pos x="310" y="679"/>
                </a:cxn>
                <a:cxn ang="0">
                  <a:pos x="259" y="715"/>
                </a:cxn>
                <a:cxn ang="0">
                  <a:pos x="271" y="744"/>
                </a:cxn>
                <a:cxn ang="0">
                  <a:pos x="259" y="763"/>
                </a:cxn>
                <a:cxn ang="0">
                  <a:pos x="237" y="768"/>
                </a:cxn>
                <a:cxn ang="0">
                  <a:pos x="237" y="739"/>
                </a:cxn>
                <a:cxn ang="0">
                  <a:pos x="192" y="696"/>
                </a:cxn>
                <a:cxn ang="0">
                  <a:pos x="179" y="654"/>
                </a:cxn>
                <a:cxn ang="0">
                  <a:pos x="112" y="605"/>
                </a:cxn>
                <a:cxn ang="0">
                  <a:pos x="0" y="363"/>
                </a:cxn>
                <a:cxn ang="0">
                  <a:pos x="0" y="303"/>
                </a:cxn>
                <a:cxn ang="0">
                  <a:pos x="12" y="284"/>
                </a:cxn>
                <a:cxn ang="0">
                  <a:pos x="29" y="303"/>
                </a:cxn>
                <a:cxn ang="0">
                  <a:pos x="29" y="351"/>
                </a:cxn>
                <a:cxn ang="0">
                  <a:pos x="112" y="382"/>
                </a:cxn>
                <a:cxn ang="0">
                  <a:pos x="197" y="333"/>
                </a:cxn>
                <a:cxn ang="0">
                  <a:pos x="197" y="303"/>
                </a:cxn>
                <a:cxn ang="0">
                  <a:pos x="243" y="279"/>
                </a:cxn>
                <a:cxn ang="0">
                  <a:pos x="249" y="242"/>
                </a:cxn>
                <a:cxn ang="0">
                  <a:pos x="282" y="231"/>
                </a:cxn>
                <a:cxn ang="0">
                  <a:pos x="383" y="121"/>
                </a:cxn>
                <a:cxn ang="0">
                  <a:pos x="406" y="103"/>
                </a:cxn>
                <a:cxn ang="0">
                  <a:pos x="452" y="121"/>
                </a:cxn>
                <a:cxn ang="0">
                  <a:pos x="458" y="79"/>
                </a:cxn>
                <a:cxn ang="0">
                  <a:pos x="621" y="0"/>
                </a:cxn>
                <a:cxn ang="0">
                  <a:pos x="565" y="605"/>
                </a:cxn>
              </a:cxnLst>
              <a:rect l="0" t="0" r="r" b="b"/>
              <a:pathLst>
                <a:path w="622" h="769">
                  <a:moveTo>
                    <a:pt x="565" y="605"/>
                  </a:moveTo>
                  <a:lnTo>
                    <a:pt x="536" y="605"/>
                  </a:lnTo>
                  <a:lnTo>
                    <a:pt x="491" y="569"/>
                  </a:lnTo>
                  <a:lnTo>
                    <a:pt x="480" y="545"/>
                  </a:lnTo>
                  <a:lnTo>
                    <a:pt x="468" y="545"/>
                  </a:lnTo>
                  <a:lnTo>
                    <a:pt x="452" y="581"/>
                  </a:lnTo>
                  <a:lnTo>
                    <a:pt x="423" y="576"/>
                  </a:lnTo>
                  <a:lnTo>
                    <a:pt x="395" y="545"/>
                  </a:lnTo>
                  <a:lnTo>
                    <a:pt x="378" y="545"/>
                  </a:lnTo>
                  <a:lnTo>
                    <a:pt x="339" y="605"/>
                  </a:lnTo>
                  <a:lnTo>
                    <a:pt x="327" y="660"/>
                  </a:lnTo>
                  <a:lnTo>
                    <a:pt x="310" y="660"/>
                  </a:lnTo>
                  <a:lnTo>
                    <a:pt x="310" y="679"/>
                  </a:lnTo>
                  <a:lnTo>
                    <a:pt x="259" y="715"/>
                  </a:lnTo>
                  <a:lnTo>
                    <a:pt x="271" y="744"/>
                  </a:lnTo>
                  <a:lnTo>
                    <a:pt x="259" y="763"/>
                  </a:lnTo>
                  <a:lnTo>
                    <a:pt x="237" y="768"/>
                  </a:lnTo>
                  <a:lnTo>
                    <a:pt x="237" y="739"/>
                  </a:lnTo>
                  <a:lnTo>
                    <a:pt x="192" y="696"/>
                  </a:lnTo>
                  <a:lnTo>
                    <a:pt x="179" y="654"/>
                  </a:lnTo>
                  <a:lnTo>
                    <a:pt x="112" y="605"/>
                  </a:lnTo>
                  <a:lnTo>
                    <a:pt x="0" y="363"/>
                  </a:lnTo>
                  <a:lnTo>
                    <a:pt x="0" y="303"/>
                  </a:lnTo>
                  <a:lnTo>
                    <a:pt x="12" y="284"/>
                  </a:lnTo>
                  <a:lnTo>
                    <a:pt x="29" y="303"/>
                  </a:lnTo>
                  <a:lnTo>
                    <a:pt x="29" y="351"/>
                  </a:lnTo>
                  <a:lnTo>
                    <a:pt x="112" y="382"/>
                  </a:lnTo>
                  <a:lnTo>
                    <a:pt x="197" y="333"/>
                  </a:lnTo>
                  <a:lnTo>
                    <a:pt x="197" y="303"/>
                  </a:lnTo>
                  <a:lnTo>
                    <a:pt x="243" y="279"/>
                  </a:lnTo>
                  <a:lnTo>
                    <a:pt x="249" y="242"/>
                  </a:lnTo>
                  <a:lnTo>
                    <a:pt x="282" y="231"/>
                  </a:lnTo>
                  <a:lnTo>
                    <a:pt x="383" y="121"/>
                  </a:lnTo>
                  <a:lnTo>
                    <a:pt x="406" y="103"/>
                  </a:lnTo>
                  <a:lnTo>
                    <a:pt x="452" y="121"/>
                  </a:lnTo>
                  <a:lnTo>
                    <a:pt x="458" y="79"/>
                  </a:lnTo>
                  <a:lnTo>
                    <a:pt x="621" y="0"/>
                  </a:lnTo>
                  <a:lnTo>
                    <a:pt x="565" y="60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4" name="Freeform 20"/>
            <p:cNvSpPr>
              <a:spLocks/>
            </p:cNvSpPr>
            <p:nvPr/>
          </p:nvSpPr>
          <p:spPr bwMode="auto">
            <a:xfrm>
              <a:off x="913" y="1119"/>
              <a:ext cx="150" cy="121"/>
            </a:xfrm>
            <a:custGeom>
              <a:avLst/>
              <a:gdLst/>
              <a:ahLst/>
              <a:cxnLst>
                <a:cxn ang="0">
                  <a:pos x="216" y="100"/>
                </a:cxn>
                <a:cxn ang="0">
                  <a:pos x="189" y="113"/>
                </a:cxn>
                <a:cxn ang="0">
                  <a:pos x="189" y="119"/>
                </a:cxn>
                <a:cxn ang="0">
                  <a:pos x="235" y="151"/>
                </a:cxn>
                <a:cxn ang="0">
                  <a:pos x="230" y="157"/>
                </a:cxn>
                <a:cxn ang="0">
                  <a:pos x="227" y="153"/>
                </a:cxn>
                <a:cxn ang="0">
                  <a:pos x="224" y="159"/>
                </a:cxn>
                <a:cxn ang="0">
                  <a:pos x="227" y="162"/>
                </a:cxn>
                <a:cxn ang="0">
                  <a:pos x="216" y="181"/>
                </a:cxn>
                <a:cxn ang="0">
                  <a:pos x="214" y="176"/>
                </a:cxn>
                <a:cxn ang="0">
                  <a:pos x="216" y="167"/>
                </a:cxn>
                <a:cxn ang="0">
                  <a:pos x="216" y="159"/>
                </a:cxn>
                <a:cxn ang="0">
                  <a:pos x="183" y="140"/>
                </a:cxn>
                <a:cxn ang="0">
                  <a:pos x="176" y="140"/>
                </a:cxn>
                <a:cxn ang="0">
                  <a:pos x="151" y="113"/>
                </a:cxn>
                <a:cxn ang="0">
                  <a:pos x="143" y="113"/>
                </a:cxn>
                <a:cxn ang="0">
                  <a:pos x="127" y="121"/>
                </a:cxn>
                <a:cxn ang="0">
                  <a:pos x="94" y="121"/>
                </a:cxn>
                <a:cxn ang="0">
                  <a:pos x="75" y="167"/>
                </a:cxn>
                <a:cxn ang="0">
                  <a:pos x="75" y="176"/>
                </a:cxn>
                <a:cxn ang="0">
                  <a:pos x="54" y="195"/>
                </a:cxn>
                <a:cxn ang="0">
                  <a:pos x="32" y="189"/>
                </a:cxn>
                <a:cxn ang="0">
                  <a:pos x="13" y="195"/>
                </a:cxn>
                <a:cxn ang="0">
                  <a:pos x="5" y="189"/>
                </a:cxn>
                <a:cxn ang="0">
                  <a:pos x="0" y="167"/>
                </a:cxn>
                <a:cxn ang="0">
                  <a:pos x="8" y="140"/>
                </a:cxn>
                <a:cxn ang="0">
                  <a:pos x="8" y="119"/>
                </a:cxn>
                <a:cxn ang="0">
                  <a:pos x="19" y="108"/>
                </a:cxn>
                <a:cxn ang="0">
                  <a:pos x="41" y="108"/>
                </a:cxn>
                <a:cxn ang="0">
                  <a:pos x="62" y="119"/>
                </a:cxn>
                <a:cxn ang="0">
                  <a:pos x="67" y="85"/>
                </a:cxn>
                <a:cxn ang="0">
                  <a:pos x="46" y="69"/>
                </a:cxn>
                <a:cxn ang="0">
                  <a:pos x="49" y="59"/>
                </a:cxn>
                <a:cxn ang="0">
                  <a:pos x="81" y="53"/>
                </a:cxn>
                <a:cxn ang="0">
                  <a:pos x="89" y="42"/>
                </a:cxn>
                <a:cxn ang="0">
                  <a:pos x="132" y="13"/>
                </a:cxn>
                <a:cxn ang="0">
                  <a:pos x="162" y="0"/>
                </a:cxn>
                <a:cxn ang="0">
                  <a:pos x="210" y="110"/>
                </a:cxn>
              </a:cxnLst>
              <a:rect l="0" t="0" r="r" b="b"/>
              <a:pathLst>
                <a:path w="235" h="195">
                  <a:moveTo>
                    <a:pt x="216" y="100"/>
                  </a:moveTo>
                  <a:lnTo>
                    <a:pt x="189" y="113"/>
                  </a:lnTo>
                  <a:lnTo>
                    <a:pt x="189" y="119"/>
                  </a:lnTo>
                  <a:lnTo>
                    <a:pt x="235" y="151"/>
                  </a:lnTo>
                  <a:lnTo>
                    <a:pt x="230" y="157"/>
                  </a:lnTo>
                  <a:lnTo>
                    <a:pt x="227" y="153"/>
                  </a:lnTo>
                  <a:lnTo>
                    <a:pt x="224" y="159"/>
                  </a:lnTo>
                  <a:lnTo>
                    <a:pt x="227" y="162"/>
                  </a:lnTo>
                  <a:lnTo>
                    <a:pt x="216" y="181"/>
                  </a:lnTo>
                  <a:lnTo>
                    <a:pt x="214" y="176"/>
                  </a:lnTo>
                  <a:lnTo>
                    <a:pt x="216" y="167"/>
                  </a:lnTo>
                  <a:lnTo>
                    <a:pt x="216" y="159"/>
                  </a:lnTo>
                  <a:lnTo>
                    <a:pt x="183" y="140"/>
                  </a:lnTo>
                  <a:lnTo>
                    <a:pt x="176" y="140"/>
                  </a:lnTo>
                  <a:lnTo>
                    <a:pt x="151" y="113"/>
                  </a:lnTo>
                  <a:lnTo>
                    <a:pt x="143" y="113"/>
                  </a:lnTo>
                  <a:lnTo>
                    <a:pt x="127" y="121"/>
                  </a:lnTo>
                  <a:lnTo>
                    <a:pt x="94" y="121"/>
                  </a:lnTo>
                  <a:lnTo>
                    <a:pt x="75" y="167"/>
                  </a:lnTo>
                  <a:lnTo>
                    <a:pt x="75" y="176"/>
                  </a:lnTo>
                  <a:lnTo>
                    <a:pt x="54" y="195"/>
                  </a:lnTo>
                  <a:lnTo>
                    <a:pt x="32" y="189"/>
                  </a:lnTo>
                  <a:lnTo>
                    <a:pt x="13" y="195"/>
                  </a:lnTo>
                  <a:lnTo>
                    <a:pt x="5" y="189"/>
                  </a:lnTo>
                  <a:lnTo>
                    <a:pt x="0" y="167"/>
                  </a:lnTo>
                  <a:lnTo>
                    <a:pt x="8" y="140"/>
                  </a:lnTo>
                  <a:lnTo>
                    <a:pt x="8" y="119"/>
                  </a:lnTo>
                  <a:lnTo>
                    <a:pt x="19" y="108"/>
                  </a:lnTo>
                  <a:lnTo>
                    <a:pt x="41" y="108"/>
                  </a:lnTo>
                  <a:lnTo>
                    <a:pt x="62" y="119"/>
                  </a:lnTo>
                  <a:lnTo>
                    <a:pt x="67" y="85"/>
                  </a:lnTo>
                  <a:lnTo>
                    <a:pt x="46" y="69"/>
                  </a:lnTo>
                  <a:lnTo>
                    <a:pt x="49" y="59"/>
                  </a:lnTo>
                  <a:lnTo>
                    <a:pt x="81" y="53"/>
                  </a:lnTo>
                  <a:lnTo>
                    <a:pt x="89" y="42"/>
                  </a:lnTo>
                  <a:lnTo>
                    <a:pt x="132" y="13"/>
                  </a:lnTo>
                  <a:lnTo>
                    <a:pt x="162" y="0"/>
                  </a:lnTo>
                  <a:lnTo>
                    <a:pt x="210" y="11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5" name="Freeform 21"/>
            <p:cNvSpPr>
              <a:spLocks/>
            </p:cNvSpPr>
            <p:nvPr/>
          </p:nvSpPr>
          <p:spPr bwMode="auto">
            <a:xfrm>
              <a:off x="1689" y="1367"/>
              <a:ext cx="10" cy="9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9" y="20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33" y="9"/>
                </a:cxn>
                <a:cxn ang="0">
                  <a:pos x="33" y="25"/>
                </a:cxn>
                <a:cxn ang="0">
                  <a:pos x="25" y="30"/>
                </a:cxn>
              </a:cxnLst>
              <a:rect l="0" t="0" r="r" b="b"/>
              <a:pathLst>
                <a:path w="34" h="31">
                  <a:moveTo>
                    <a:pt x="25" y="30"/>
                  </a:moveTo>
                  <a:lnTo>
                    <a:pt x="19" y="2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33" y="9"/>
                  </a:lnTo>
                  <a:lnTo>
                    <a:pt x="33" y="25"/>
                  </a:lnTo>
                  <a:lnTo>
                    <a:pt x="25" y="3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6" name="Freeform 22"/>
            <p:cNvSpPr>
              <a:spLocks/>
            </p:cNvSpPr>
            <p:nvPr/>
          </p:nvSpPr>
          <p:spPr bwMode="auto">
            <a:xfrm>
              <a:off x="991" y="1004"/>
              <a:ext cx="157" cy="107"/>
            </a:xfrm>
            <a:custGeom>
              <a:avLst/>
              <a:gdLst/>
              <a:ahLst/>
              <a:cxnLst>
                <a:cxn ang="0">
                  <a:pos x="271" y="283"/>
                </a:cxn>
                <a:cxn ang="0">
                  <a:pos x="225" y="227"/>
                </a:cxn>
                <a:cxn ang="0">
                  <a:pos x="282" y="167"/>
                </a:cxn>
                <a:cxn ang="0">
                  <a:pos x="265" y="150"/>
                </a:cxn>
                <a:cxn ang="0">
                  <a:pos x="180" y="227"/>
                </a:cxn>
                <a:cxn ang="0">
                  <a:pos x="208" y="287"/>
                </a:cxn>
                <a:cxn ang="0">
                  <a:pos x="192" y="300"/>
                </a:cxn>
                <a:cxn ang="0">
                  <a:pos x="203" y="311"/>
                </a:cxn>
                <a:cxn ang="0">
                  <a:pos x="168" y="335"/>
                </a:cxn>
                <a:cxn ang="0">
                  <a:pos x="180" y="366"/>
                </a:cxn>
                <a:cxn ang="0">
                  <a:pos x="140" y="378"/>
                </a:cxn>
                <a:cxn ang="0">
                  <a:pos x="128" y="335"/>
                </a:cxn>
                <a:cxn ang="0">
                  <a:pos x="85" y="306"/>
                </a:cxn>
                <a:cxn ang="0">
                  <a:pos x="33" y="329"/>
                </a:cxn>
                <a:cxn ang="0">
                  <a:pos x="0" y="287"/>
                </a:cxn>
                <a:cxn ang="0">
                  <a:pos x="22" y="215"/>
                </a:cxn>
                <a:cxn ang="0">
                  <a:pos x="113" y="167"/>
                </a:cxn>
                <a:cxn ang="0">
                  <a:pos x="198" y="47"/>
                </a:cxn>
                <a:cxn ang="0">
                  <a:pos x="293" y="0"/>
                </a:cxn>
                <a:cxn ang="0">
                  <a:pos x="338" y="18"/>
                </a:cxn>
                <a:cxn ang="0">
                  <a:pos x="338" y="47"/>
                </a:cxn>
                <a:cxn ang="0">
                  <a:pos x="451" y="47"/>
                </a:cxn>
                <a:cxn ang="0">
                  <a:pos x="489" y="71"/>
                </a:cxn>
                <a:cxn ang="0">
                  <a:pos x="507" y="107"/>
                </a:cxn>
                <a:cxn ang="0">
                  <a:pos x="478" y="126"/>
                </a:cxn>
                <a:cxn ang="0">
                  <a:pos x="423" y="120"/>
                </a:cxn>
                <a:cxn ang="0">
                  <a:pos x="439" y="167"/>
                </a:cxn>
                <a:cxn ang="0">
                  <a:pos x="338" y="277"/>
                </a:cxn>
                <a:cxn ang="0">
                  <a:pos x="271" y="283"/>
                </a:cxn>
              </a:cxnLst>
              <a:rect l="0" t="0" r="r" b="b"/>
              <a:pathLst>
                <a:path w="508" h="379">
                  <a:moveTo>
                    <a:pt x="271" y="283"/>
                  </a:moveTo>
                  <a:lnTo>
                    <a:pt x="225" y="227"/>
                  </a:lnTo>
                  <a:lnTo>
                    <a:pt x="282" y="167"/>
                  </a:lnTo>
                  <a:lnTo>
                    <a:pt x="265" y="150"/>
                  </a:lnTo>
                  <a:lnTo>
                    <a:pt x="180" y="227"/>
                  </a:lnTo>
                  <a:lnTo>
                    <a:pt x="208" y="287"/>
                  </a:lnTo>
                  <a:lnTo>
                    <a:pt x="192" y="300"/>
                  </a:lnTo>
                  <a:lnTo>
                    <a:pt x="203" y="311"/>
                  </a:lnTo>
                  <a:lnTo>
                    <a:pt x="168" y="335"/>
                  </a:lnTo>
                  <a:lnTo>
                    <a:pt x="180" y="366"/>
                  </a:lnTo>
                  <a:lnTo>
                    <a:pt x="140" y="378"/>
                  </a:lnTo>
                  <a:lnTo>
                    <a:pt x="128" y="335"/>
                  </a:lnTo>
                  <a:lnTo>
                    <a:pt x="85" y="306"/>
                  </a:lnTo>
                  <a:lnTo>
                    <a:pt x="33" y="329"/>
                  </a:lnTo>
                  <a:lnTo>
                    <a:pt x="0" y="287"/>
                  </a:lnTo>
                  <a:lnTo>
                    <a:pt x="22" y="215"/>
                  </a:lnTo>
                  <a:lnTo>
                    <a:pt x="113" y="167"/>
                  </a:lnTo>
                  <a:lnTo>
                    <a:pt x="198" y="47"/>
                  </a:lnTo>
                  <a:lnTo>
                    <a:pt x="293" y="0"/>
                  </a:lnTo>
                  <a:lnTo>
                    <a:pt x="338" y="18"/>
                  </a:lnTo>
                  <a:lnTo>
                    <a:pt x="338" y="47"/>
                  </a:lnTo>
                  <a:lnTo>
                    <a:pt x="451" y="47"/>
                  </a:lnTo>
                  <a:lnTo>
                    <a:pt x="489" y="71"/>
                  </a:lnTo>
                  <a:lnTo>
                    <a:pt x="507" y="107"/>
                  </a:lnTo>
                  <a:lnTo>
                    <a:pt x="478" y="126"/>
                  </a:lnTo>
                  <a:lnTo>
                    <a:pt x="423" y="120"/>
                  </a:lnTo>
                  <a:lnTo>
                    <a:pt x="439" y="167"/>
                  </a:lnTo>
                  <a:lnTo>
                    <a:pt x="338" y="277"/>
                  </a:lnTo>
                  <a:lnTo>
                    <a:pt x="271" y="2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7" name="Freeform 23"/>
            <p:cNvSpPr>
              <a:spLocks/>
            </p:cNvSpPr>
            <p:nvPr/>
          </p:nvSpPr>
          <p:spPr bwMode="auto">
            <a:xfrm>
              <a:off x="1034" y="1229"/>
              <a:ext cx="12" cy="11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0" y="15"/>
                </a:cxn>
                <a:cxn ang="0">
                  <a:pos x="30" y="0"/>
                </a:cxn>
                <a:cxn ang="0">
                  <a:pos x="40" y="4"/>
                </a:cxn>
                <a:cxn ang="0">
                  <a:pos x="40" y="25"/>
                </a:cxn>
                <a:cxn ang="0">
                  <a:pos x="21" y="42"/>
                </a:cxn>
              </a:cxnLst>
              <a:rect l="0" t="0" r="r" b="b"/>
              <a:pathLst>
                <a:path w="41" h="43">
                  <a:moveTo>
                    <a:pt x="21" y="42"/>
                  </a:moveTo>
                  <a:lnTo>
                    <a:pt x="0" y="15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0" y="25"/>
                  </a:lnTo>
                  <a:lnTo>
                    <a:pt x="21" y="4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8" name="Freeform 24"/>
            <p:cNvSpPr>
              <a:spLocks/>
            </p:cNvSpPr>
            <p:nvPr/>
          </p:nvSpPr>
          <p:spPr bwMode="auto">
            <a:xfrm>
              <a:off x="941" y="1090"/>
              <a:ext cx="32" cy="47"/>
            </a:xfrm>
            <a:custGeom>
              <a:avLst/>
              <a:gdLst/>
              <a:ahLst/>
              <a:cxnLst>
                <a:cxn ang="0">
                  <a:pos x="6" y="164"/>
                </a:cxn>
                <a:cxn ang="0">
                  <a:pos x="0" y="146"/>
                </a:cxn>
                <a:cxn ang="0">
                  <a:pos x="16" y="135"/>
                </a:cxn>
                <a:cxn ang="0">
                  <a:pos x="22" y="105"/>
                </a:cxn>
                <a:cxn ang="0">
                  <a:pos x="0" y="94"/>
                </a:cxn>
                <a:cxn ang="0">
                  <a:pos x="6" y="17"/>
                </a:cxn>
                <a:cxn ang="0">
                  <a:pos x="33" y="0"/>
                </a:cxn>
                <a:cxn ang="0">
                  <a:pos x="48" y="46"/>
                </a:cxn>
                <a:cxn ang="0">
                  <a:pos x="33" y="76"/>
                </a:cxn>
                <a:cxn ang="0">
                  <a:pos x="64" y="94"/>
                </a:cxn>
                <a:cxn ang="0">
                  <a:pos x="70" y="123"/>
                </a:cxn>
                <a:cxn ang="0">
                  <a:pos x="102" y="135"/>
                </a:cxn>
                <a:cxn ang="0">
                  <a:pos x="98" y="152"/>
                </a:cxn>
                <a:cxn ang="0">
                  <a:pos x="48" y="152"/>
                </a:cxn>
                <a:cxn ang="0">
                  <a:pos x="6" y="164"/>
                </a:cxn>
              </a:cxnLst>
              <a:rect l="0" t="0" r="r" b="b"/>
              <a:pathLst>
                <a:path w="103" h="165">
                  <a:moveTo>
                    <a:pt x="6" y="164"/>
                  </a:moveTo>
                  <a:lnTo>
                    <a:pt x="0" y="146"/>
                  </a:lnTo>
                  <a:lnTo>
                    <a:pt x="16" y="135"/>
                  </a:lnTo>
                  <a:lnTo>
                    <a:pt x="22" y="105"/>
                  </a:lnTo>
                  <a:lnTo>
                    <a:pt x="0" y="94"/>
                  </a:lnTo>
                  <a:lnTo>
                    <a:pt x="6" y="17"/>
                  </a:lnTo>
                  <a:lnTo>
                    <a:pt x="33" y="0"/>
                  </a:lnTo>
                  <a:lnTo>
                    <a:pt x="48" y="46"/>
                  </a:lnTo>
                  <a:lnTo>
                    <a:pt x="33" y="76"/>
                  </a:lnTo>
                  <a:lnTo>
                    <a:pt x="64" y="94"/>
                  </a:lnTo>
                  <a:lnTo>
                    <a:pt x="70" y="123"/>
                  </a:lnTo>
                  <a:lnTo>
                    <a:pt x="102" y="135"/>
                  </a:lnTo>
                  <a:lnTo>
                    <a:pt x="98" y="152"/>
                  </a:lnTo>
                  <a:lnTo>
                    <a:pt x="48" y="152"/>
                  </a:lnTo>
                  <a:lnTo>
                    <a:pt x="6" y="164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69" name="Freeform 25"/>
            <p:cNvSpPr>
              <a:spLocks/>
            </p:cNvSpPr>
            <p:nvPr/>
          </p:nvSpPr>
          <p:spPr bwMode="auto">
            <a:xfrm>
              <a:off x="913" y="1116"/>
              <a:ext cx="23" cy="24"/>
            </a:xfrm>
            <a:custGeom>
              <a:avLst/>
              <a:gdLst/>
              <a:ahLst/>
              <a:cxnLst>
                <a:cxn ang="0">
                  <a:pos x="16" y="86"/>
                </a:cxn>
                <a:cxn ang="0">
                  <a:pos x="0" y="74"/>
                </a:cxn>
                <a:cxn ang="0">
                  <a:pos x="26" y="46"/>
                </a:cxn>
                <a:cxn ang="0">
                  <a:pos x="16" y="29"/>
                </a:cxn>
                <a:cxn ang="0">
                  <a:pos x="53" y="0"/>
                </a:cxn>
                <a:cxn ang="0">
                  <a:pos x="63" y="0"/>
                </a:cxn>
                <a:cxn ang="0">
                  <a:pos x="74" y="29"/>
                </a:cxn>
                <a:cxn ang="0">
                  <a:pos x="63" y="35"/>
                </a:cxn>
                <a:cxn ang="0">
                  <a:pos x="74" y="63"/>
                </a:cxn>
                <a:cxn ang="0">
                  <a:pos x="31" y="68"/>
                </a:cxn>
                <a:cxn ang="0">
                  <a:pos x="16" y="86"/>
                </a:cxn>
              </a:cxnLst>
              <a:rect l="0" t="0" r="r" b="b"/>
              <a:pathLst>
                <a:path w="75" h="87">
                  <a:moveTo>
                    <a:pt x="16" y="86"/>
                  </a:moveTo>
                  <a:lnTo>
                    <a:pt x="0" y="74"/>
                  </a:lnTo>
                  <a:lnTo>
                    <a:pt x="26" y="46"/>
                  </a:lnTo>
                  <a:lnTo>
                    <a:pt x="16" y="29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29"/>
                  </a:lnTo>
                  <a:lnTo>
                    <a:pt x="63" y="35"/>
                  </a:lnTo>
                  <a:lnTo>
                    <a:pt x="74" y="63"/>
                  </a:lnTo>
                  <a:lnTo>
                    <a:pt x="31" y="68"/>
                  </a:lnTo>
                  <a:lnTo>
                    <a:pt x="16" y="8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0" name="Freeform 26"/>
            <p:cNvSpPr>
              <a:spLocks/>
            </p:cNvSpPr>
            <p:nvPr/>
          </p:nvSpPr>
          <p:spPr bwMode="auto">
            <a:xfrm>
              <a:off x="868" y="1038"/>
              <a:ext cx="45" cy="23"/>
            </a:xfrm>
            <a:custGeom>
              <a:avLst/>
              <a:gdLst/>
              <a:ahLst/>
              <a:cxnLst>
                <a:cxn ang="0">
                  <a:pos x="60" y="79"/>
                </a:cxn>
                <a:cxn ang="0">
                  <a:pos x="5" y="62"/>
                </a:cxn>
                <a:cxn ang="0">
                  <a:pos x="0" y="11"/>
                </a:cxn>
                <a:cxn ang="0">
                  <a:pos x="33" y="6"/>
                </a:cxn>
                <a:cxn ang="0">
                  <a:pos x="60" y="18"/>
                </a:cxn>
                <a:cxn ang="0">
                  <a:pos x="132" y="0"/>
                </a:cxn>
                <a:cxn ang="0">
                  <a:pos x="147" y="45"/>
                </a:cxn>
                <a:cxn ang="0">
                  <a:pos x="60" y="79"/>
                </a:cxn>
              </a:cxnLst>
              <a:rect l="0" t="0" r="r" b="b"/>
              <a:pathLst>
                <a:path w="148" h="80">
                  <a:moveTo>
                    <a:pt x="60" y="79"/>
                  </a:moveTo>
                  <a:lnTo>
                    <a:pt x="5" y="62"/>
                  </a:lnTo>
                  <a:lnTo>
                    <a:pt x="0" y="11"/>
                  </a:lnTo>
                  <a:lnTo>
                    <a:pt x="33" y="6"/>
                  </a:lnTo>
                  <a:lnTo>
                    <a:pt x="60" y="18"/>
                  </a:lnTo>
                  <a:lnTo>
                    <a:pt x="132" y="0"/>
                  </a:lnTo>
                  <a:lnTo>
                    <a:pt x="147" y="45"/>
                  </a:lnTo>
                  <a:lnTo>
                    <a:pt x="60" y="7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1" name="Freeform 27"/>
            <p:cNvSpPr>
              <a:spLocks/>
            </p:cNvSpPr>
            <p:nvPr/>
          </p:nvSpPr>
          <p:spPr bwMode="auto">
            <a:xfrm>
              <a:off x="1105" y="1183"/>
              <a:ext cx="199" cy="205"/>
            </a:xfrm>
            <a:custGeom>
              <a:avLst/>
              <a:gdLst/>
              <a:ahLst/>
              <a:cxnLst>
                <a:cxn ang="0">
                  <a:pos x="379" y="719"/>
                </a:cxn>
                <a:cxn ang="0">
                  <a:pos x="369" y="652"/>
                </a:cxn>
                <a:cxn ang="0">
                  <a:pos x="311" y="598"/>
                </a:cxn>
                <a:cxn ang="0">
                  <a:pos x="266" y="507"/>
                </a:cxn>
                <a:cxn ang="0">
                  <a:pos x="226" y="464"/>
                </a:cxn>
                <a:cxn ang="0">
                  <a:pos x="198" y="446"/>
                </a:cxn>
                <a:cxn ang="0">
                  <a:pos x="142" y="374"/>
                </a:cxn>
                <a:cxn ang="0">
                  <a:pos x="85" y="362"/>
                </a:cxn>
                <a:cxn ang="0">
                  <a:pos x="159" y="308"/>
                </a:cxn>
                <a:cxn ang="0">
                  <a:pos x="181" y="248"/>
                </a:cxn>
                <a:cxn ang="0">
                  <a:pos x="170" y="174"/>
                </a:cxn>
                <a:cxn ang="0">
                  <a:pos x="113" y="204"/>
                </a:cxn>
                <a:cxn ang="0">
                  <a:pos x="29" y="174"/>
                </a:cxn>
                <a:cxn ang="0">
                  <a:pos x="0" y="150"/>
                </a:cxn>
                <a:cxn ang="0">
                  <a:pos x="0" y="120"/>
                </a:cxn>
                <a:cxn ang="0">
                  <a:pos x="29" y="102"/>
                </a:cxn>
                <a:cxn ang="0">
                  <a:pos x="29" y="83"/>
                </a:cxn>
                <a:cxn ang="0">
                  <a:pos x="85" y="72"/>
                </a:cxn>
                <a:cxn ang="0">
                  <a:pos x="142" y="36"/>
                </a:cxn>
                <a:cxn ang="0">
                  <a:pos x="214" y="66"/>
                </a:cxn>
                <a:cxn ang="0">
                  <a:pos x="326" y="49"/>
                </a:cxn>
                <a:cxn ang="0">
                  <a:pos x="351" y="0"/>
                </a:cxn>
                <a:cxn ang="0">
                  <a:pos x="441" y="308"/>
                </a:cxn>
                <a:cxn ang="0">
                  <a:pos x="401" y="325"/>
                </a:cxn>
                <a:cxn ang="0">
                  <a:pos x="424" y="386"/>
                </a:cxn>
                <a:cxn ang="0">
                  <a:pos x="491" y="416"/>
                </a:cxn>
                <a:cxn ang="0">
                  <a:pos x="491" y="446"/>
                </a:cxn>
                <a:cxn ang="0">
                  <a:pos x="526" y="464"/>
                </a:cxn>
                <a:cxn ang="0">
                  <a:pos x="572" y="423"/>
                </a:cxn>
                <a:cxn ang="0">
                  <a:pos x="595" y="446"/>
                </a:cxn>
                <a:cxn ang="0">
                  <a:pos x="651" y="483"/>
                </a:cxn>
                <a:cxn ang="0">
                  <a:pos x="651" y="531"/>
                </a:cxn>
                <a:cxn ang="0">
                  <a:pos x="616" y="566"/>
                </a:cxn>
                <a:cxn ang="0">
                  <a:pos x="616" y="586"/>
                </a:cxn>
                <a:cxn ang="0">
                  <a:pos x="424" y="719"/>
                </a:cxn>
                <a:cxn ang="0">
                  <a:pos x="379" y="719"/>
                </a:cxn>
              </a:cxnLst>
              <a:rect l="0" t="0" r="r" b="b"/>
              <a:pathLst>
                <a:path w="651" h="719">
                  <a:moveTo>
                    <a:pt x="379" y="719"/>
                  </a:moveTo>
                  <a:lnTo>
                    <a:pt x="369" y="652"/>
                  </a:lnTo>
                  <a:lnTo>
                    <a:pt x="311" y="598"/>
                  </a:lnTo>
                  <a:lnTo>
                    <a:pt x="266" y="507"/>
                  </a:lnTo>
                  <a:lnTo>
                    <a:pt x="226" y="464"/>
                  </a:lnTo>
                  <a:lnTo>
                    <a:pt x="198" y="446"/>
                  </a:lnTo>
                  <a:lnTo>
                    <a:pt x="142" y="374"/>
                  </a:lnTo>
                  <a:lnTo>
                    <a:pt x="85" y="362"/>
                  </a:lnTo>
                  <a:lnTo>
                    <a:pt x="159" y="308"/>
                  </a:lnTo>
                  <a:lnTo>
                    <a:pt x="181" y="248"/>
                  </a:lnTo>
                  <a:lnTo>
                    <a:pt x="170" y="174"/>
                  </a:lnTo>
                  <a:lnTo>
                    <a:pt x="113" y="204"/>
                  </a:lnTo>
                  <a:lnTo>
                    <a:pt x="29" y="174"/>
                  </a:lnTo>
                  <a:lnTo>
                    <a:pt x="0" y="150"/>
                  </a:lnTo>
                  <a:lnTo>
                    <a:pt x="0" y="120"/>
                  </a:lnTo>
                  <a:lnTo>
                    <a:pt x="29" y="102"/>
                  </a:lnTo>
                  <a:lnTo>
                    <a:pt x="29" y="83"/>
                  </a:lnTo>
                  <a:lnTo>
                    <a:pt x="85" y="72"/>
                  </a:lnTo>
                  <a:lnTo>
                    <a:pt x="142" y="36"/>
                  </a:lnTo>
                  <a:lnTo>
                    <a:pt x="214" y="66"/>
                  </a:lnTo>
                  <a:lnTo>
                    <a:pt x="326" y="49"/>
                  </a:lnTo>
                  <a:lnTo>
                    <a:pt x="351" y="0"/>
                  </a:lnTo>
                  <a:lnTo>
                    <a:pt x="441" y="308"/>
                  </a:lnTo>
                  <a:lnTo>
                    <a:pt x="401" y="325"/>
                  </a:lnTo>
                  <a:lnTo>
                    <a:pt x="424" y="386"/>
                  </a:lnTo>
                  <a:lnTo>
                    <a:pt x="491" y="416"/>
                  </a:lnTo>
                  <a:lnTo>
                    <a:pt x="491" y="446"/>
                  </a:lnTo>
                  <a:lnTo>
                    <a:pt x="526" y="464"/>
                  </a:lnTo>
                  <a:lnTo>
                    <a:pt x="572" y="423"/>
                  </a:lnTo>
                  <a:lnTo>
                    <a:pt x="595" y="446"/>
                  </a:lnTo>
                  <a:lnTo>
                    <a:pt x="651" y="483"/>
                  </a:lnTo>
                  <a:lnTo>
                    <a:pt x="651" y="531"/>
                  </a:lnTo>
                  <a:lnTo>
                    <a:pt x="616" y="566"/>
                  </a:lnTo>
                  <a:lnTo>
                    <a:pt x="616" y="586"/>
                  </a:lnTo>
                  <a:lnTo>
                    <a:pt x="424" y="719"/>
                  </a:lnTo>
                  <a:lnTo>
                    <a:pt x="379" y="71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2" name="Freeform 28"/>
            <p:cNvSpPr>
              <a:spLocks/>
            </p:cNvSpPr>
            <p:nvPr/>
          </p:nvSpPr>
          <p:spPr bwMode="auto">
            <a:xfrm>
              <a:off x="1177" y="983"/>
              <a:ext cx="378" cy="430"/>
            </a:xfrm>
            <a:custGeom>
              <a:avLst/>
              <a:gdLst/>
              <a:ahLst/>
              <a:cxnLst>
                <a:cxn ang="0">
                  <a:pos x="208" y="1015"/>
                </a:cxn>
                <a:cxn ang="0">
                  <a:pos x="21" y="729"/>
                </a:cxn>
                <a:cxn ang="0">
                  <a:pos x="0" y="183"/>
                </a:cxn>
                <a:cxn ang="0">
                  <a:pos x="151" y="104"/>
                </a:cxn>
                <a:cxn ang="0">
                  <a:pos x="158" y="86"/>
                </a:cxn>
                <a:cxn ang="0">
                  <a:pos x="191" y="92"/>
                </a:cxn>
                <a:cxn ang="0">
                  <a:pos x="249" y="122"/>
                </a:cxn>
                <a:cxn ang="0">
                  <a:pos x="213" y="61"/>
                </a:cxn>
                <a:cxn ang="0">
                  <a:pos x="213" y="0"/>
                </a:cxn>
                <a:cxn ang="0">
                  <a:pos x="265" y="13"/>
                </a:cxn>
                <a:cxn ang="0">
                  <a:pos x="289" y="61"/>
                </a:cxn>
                <a:cxn ang="0">
                  <a:pos x="317" y="98"/>
                </a:cxn>
                <a:cxn ang="0">
                  <a:pos x="333" y="151"/>
                </a:cxn>
                <a:cxn ang="0">
                  <a:pos x="1213" y="1337"/>
                </a:cxn>
                <a:cxn ang="0">
                  <a:pos x="1223" y="1447"/>
                </a:cxn>
                <a:cxn ang="0">
                  <a:pos x="1235" y="1458"/>
                </a:cxn>
                <a:cxn ang="0">
                  <a:pos x="1235" y="1477"/>
                </a:cxn>
                <a:cxn ang="0">
                  <a:pos x="1213" y="1488"/>
                </a:cxn>
                <a:cxn ang="0">
                  <a:pos x="1178" y="1458"/>
                </a:cxn>
                <a:cxn ang="0">
                  <a:pos x="1178" y="1367"/>
                </a:cxn>
                <a:cxn ang="0">
                  <a:pos x="1156" y="1337"/>
                </a:cxn>
                <a:cxn ang="0">
                  <a:pos x="1156" y="1301"/>
                </a:cxn>
                <a:cxn ang="0">
                  <a:pos x="1100" y="1301"/>
                </a:cxn>
                <a:cxn ang="0">
                  <a:pos x="1083" y="1239"/>
                </a:cxn>
                <a:cxn ang="0">
                  <a:pos x="1043" y="1184"/>
                </a:cxn>
                <a:cxn ang="0">
                  <a:pos x="1002" y="1172"/>
                </a:cxn>
                <a:cxn ang="0">
                  <a:pos x="930" y="1227"/>
                </a:cxn>
                <a:cxn ang="0">
                  <a:pos x="844" y="1337"/>
                </a:cxn>
                <a:cxn ang="0">
                  <a:pos x="815" y="1488"/>
                </a:cxn>
                <a:cxn ang="0">
                  <a:pos x="793" y="1519"/>
                </a:cxn>
                <a:cxn ang="0">
                  <a:pos x="758" y="1488"/>
                </a:cxn>
                <a:cxn ang="0">
                  <a:pos x="758" y="1458"/>
                </a:cxn>
                <a:cxn ang="0">
                  <a:pos x="703" y="1337"/>
                </a:cxn>
                <a:cxn ang="0">
                  <a:pos x="703" y="1275"/>
                </a:cxn>
                <a:cxn ang="0">
                  <a:pos x="668" y="1203"/>
                </a:cxn>
                <a:cxn ang="0">
                  <a:pos x="628" y="1215"/>
                </a:cxn>
                <a:cxn ang="0">
                  <a:pos x="532" y="1124"/>
                </a:cxn>
                <a:cxn ang="0">
                  <a:pos x="453" y="1137"/>
                </a:cxn>
                <a:cxn ang="0">
                  <a:pos x="343" y="1094"/>
                </a:cxn>
                <a:cxn ang="0">
                  <a:pos x="305" y="1112"/>
                </a:cxn>
                <a:cxn ang="0">
                  <a:pos x="208" y="1015"/>
                </a:cxn>
              </a:cxnLst>
              <a:rect l="0" t="0" r="r" b="b"/>
              <a:pathLst>
                <a:path w="1235" h="1519">
                  <a:moveTo>
                    <a:pt x="208" y="1015"/>
                  </a:moveTo>
                  <a:lnTo>
                    <a:pt x="21" y="729"/>
                  </a:lnTo>
                  <a:lnTo>
                    <a:pt x="0" y="183"/>
                  </a:lnTo>
                  <a:lnTo>
                    <a:pt x="151" y="104"/>
                  </a:lnTo>
                  <a:lnTo>
                    <a:pt x="158" y="86"/>
                  </a:lnTo>
                  <a:lnTo>
                    <a:pt x="191" y="92"/>
                  </a:lnTo>
                  <a:lnTo>
                    <a:pt x="249" y="122"/>
                  </a:lnTo>
                  <a:lnTo>
                    <a:pt x="213" y="61"/>
                  </a:lnTo>
                  <a:lnTo>
                    <a:pt x="213" y="0"/>
                  </a:lnTo>
                  <a:lnTo>
                    <a:pt x="265" y="13"/>
                  </a:lnTo>
                  <a:lnTo>
                    <a:pt x="289" y="61"/>
                  </a:lnTo>
                  <a:lnTo>
                    <a:pt x="317" y="98"/>
                  </a:lnTo>
                  <a:lnTo>
                    <a:pt x="333" y="151"/>
                  </a:lnTo>
                  <a:lnTo>
                    <a:pt x="1213" y="1337"/>
                  </a:lnTo>
                  <a:lnTo>
                    <a:pt x="1223" y="1447"/>
                  </a:lnTo>
                  <a:lnTo>
                    <a:pt x="1235" y="1458"/>
                  </a:lnTo>
                  <a:lnTo>
                    <a:pt x="1235" y="1477"/>
                  </a:lnTo>
                  <a:lnTo>
                    <a:pt x="1213" y="1488"/>
                  </a:lnTo>
                  <a:lnTo>
                    <a:pt x="1178" y="1458"/>
                  </a:lnTo>
                  <a:lnTo>
                    <a:pt x="1178" y="1367"/>
                  </a:lnTo>
                  <a:lnTo>
                    <a:pt x="1156" y="1337"/>
                  </a:lnTo>
                  <a:lnTo>
                    <a:pt x="1156" y="1301"/>
                  </a:lnTo>
                  <a:lnTo>
                    <a:pt x="1100" y="1301"/>
                  </a:lnTo>
                  <a:lnTo>
                    <a:pt x="1083" y="1239"/>
                  </a:lnTo>
                  <a:lnTo>
                    <a:pt x="1043" y="1184"/>
                  </a:lnTo>
                  <a:lnTo>
                    <a:pt x="1002" y="1172"/>
                  </a:lnTo>
                  <a:lnTo>
                    <a:pt x="930" y="1227"/>
                  </a:lnTo>
                  <a:lnTo>
                    <a:pt x="844" y="1337"/>
                  </a:lnTo>
                  <a:lnTo>
                    <a:pt x="815" y="1488"/>
                  </a:lnTo>
                  <a:lnTo>
                    <a:pt x="793" y="1519"/>
                  </a:lnTo>
                  <a:lnTo>
                    <a:pt x="758" y="1488"/>
                  </a:lnTo>
                  <a:lnTo>
                    <a:pt x="758" y="1458"/>
                  </a:lnTo>
                  <a:lnTo>
                    <a:pt x="703" y="1337"/>
                  </a:lnTo>
                  <a:lnTo>
                    <a:pt x="703" y="1275"/>
                  </a:lnTo>
                  <a:lnTo>
                    <a:pt x="668" y="1203"/>
                  </a:lnTo>
                  <a:lnTo>
                    <a:pt x="628" y="1215"/>
                  </a:lnTo>
                  <a:lnTo>
                    <a:pt x="532" y="1124"/>
                  </a:lnTo>
                  <a:lnTo>
                    <a:pt x="453" y="1137"/>
                  </a:lnTo>
                  <a:lnTo>
                    <a:pt x="343" y="1094"/>
                  </a:lnTo>
                  <a:lnTo>
                    <a:pt x="305" y="1112"/>
                  </a:lnTo>
                  <a:lnTo>
                    <a:pt x="208" y="101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3" name="Freeform 29"/>
            <p:cNvSpPr>
              <a:spLocks/>
            </p:cNvSpPr>
            <p:nvPr/>
          </p:nvSpPr>
          <p:spPr bwMode="auto">
            <a:xfrm>
              <a:off x="1270" y="957"/>
              <a:ext cx="374" cy="436"/>
            </a:xfrm>
            <a:custGeom>
              <a:avLst/>
              <a:gdLst/>
              <a:ahLst/>
              <a:cxnLst>
                <a:cxn ang="0">
                  <a:pos x="29" y="242"/>
                </a:cxn>
                <a:cxn ang="0">
                  <a:pos x="58" y="194"/>
                </a:cxn>
                <a:cxn ang="0">
                  <a:pos x="0" y="133"/>
                </a:cxn>
                <a:cxn ang="0">
                  <a:pos x="0" y="104"/>
                </a:cxn>
                <a:cxn ang="0">
                  <a:pos x="22" y="104"/>
                </a:cxn>
                <a:cxn ang="0">
                  <a:pos x="29" y="122"/>
                </a:cxn>
                <a:cxn ang="0">
                  <a:pos x="58" y="91"/>
                </a:cxn>
                <a:cxn ang="0">
                  <a:pos x="58" y="61"/>
                </a:cxn>
                <a:cxn ang="0">
                  <a:pos x="97" y="61"/>
                </a:cxn>
                <a:cxn ang="0">
                  <a:pos x="142" y="19"/>
                </a:cxn>
                <a:cxn ang="0">
                  <a:pos x="228" y="0"/>
                </a:cxn>
                <a:cxn ang="0">
                  <a:pos x="1079" y="808"/>
                </a:cxn>
                <a:cxn ang="0">
                  <a:pos x="1079" y="833"/>
                </a:cxn>
                <a:cxn ang="0">
                  <a:pos x="1107" y="851"/>
                </a:cxn>
                <a:cxn ang="0">
                  <a:pos x="1135" y="844"/>
                </a:cxn>
                <a:cxn ang="0">
                  <a:pos x="1158" y="857"/>
                </a:cxn>
                <a:cxn ang="0">
                  <a:pos x="1158" y="881"/>
                </a:cxn>
                <a:cxn ang="0">
                  <a:pos x="1135" y="881"/>
                </a:cxn>
                <a:cxn ang="0">
                  <a:pos x="1135" y="917"/>
                </a:cxn>
                <a:cxn ang="0">
                  <a:pos x="1158" y="917"/>
                </a:cxn>
                <a:cxn ang="0">
                  <a:pos x="1220" y="1002"/>
                </a:cxn>
                <a:cxn ang="0">
                  <a:pos x="1193" y="1002"/>
                </a:cxn>
                <a:cxn ang="0">
                  <a:pos x="1220" y="1026"/>
                </a:cxn>
                <a:cxn ang="0">
                  <a:pos x="1193" y="1184"/>
                </a:cxn>
                <a:cxn ang="0">
                  <a:pos x="1096" y="1245"/>
                </a:cxn>
                <a:cxn ang="0">
                  <a:pos x="1079" y="1234"/>
                </a:cxn>
                <a:cxn ang="0">
                  <a:pos x="1067" y="1245"/>
                </a:cxn>
                <a:cxn ang="0">
                  <a:pos x="1090" y="1275"/>
                </a:cxn>
                <a:cxn ang="0">
                  <a:pos x="1079" y="1325"/>
                </a:cxn>
                <a:cxn ang="0">
                  <a:pos x="1050" y="1306"/>
                </a:cxn>
                <a:cxn ang="0">
                  <a:pos x="1061" y="1269"/>
                </a:cxn>
                <a:cxn ang="0">
                  <a:pos x="1050" y="1245"/>
                </a:cxn>
                <a:cxn ang="0">
                  <a:pos x="1004" y="1245"/>
                </a:cxn>
                <a:cxn ang="0">
                  <a:pos x="999" y="1318"/>
                </a:cxn>
                <a:cxn ang="0">
                  <a:pos x="1079" y="1427"/>
                </a:cxn>
                <a:cxn ang="0">
                  <a:pos x="1079" y="1501"/>
                </a:cxn>
                <a:cxn ang="0">
                  <a:pos x="1022" y="1538"/>
                </a:cxn>
                <a:cxn ang="0">
                  <a:pos x="976" y="1501"/>
                </a:cxn>
                <a:cxn ang="0">
                  <a:pos x="965" y="1476"/>
                </a:cxn>
                <a:cxn ang="0">
                  <a:pos x="936" y="1470"/>
                </a:cxn>
                <a:cxn ang="0">
                  <a:pos x="909" y="1427"/>
                </a:cxn>
                <a:cxn ang="0">
                  <a:pos x="29" y="242"/>
                </a:cxn>
              </a:cxnLst>
              <a:rect l="0" t="0" r="r" b="b"/>
              <a:pathLst>
                <a:path w="1221" h="1539">
                  <a:moveTo>
                    <a:pt x="29" y="242"/>
                  </a:moveTo>
                  <a:lnTo>
                    <a:pt x="58" y="194"/>
                  </a:lnTo>
                  <a:lnTo>
                    <a:pt x="0" y="133"/>
                  </a:lnTo>
                  <a:lnTo>
                    <a:pt x="0" y="104"/>
                  </a:lnTo>
                  <a:lnTo>
                    <a:pt x="22" y="104"/>
                  </a:lnTo>
                  <a:lnTo>
                    <a:pt x="29" y="122"/>
                  </a:lnTo>
                  <a:lnTo>
                    <a:pt x="58" y="91"/>
                  </a:lnTo>
                  <a:lnTo>
                    <a:pt x="58" y="61"/>
                  </a:lnTo>
                  <a:lnTo>
                    <a:pt x="97" y="61"/>
                  </a:lnTo>
                  <a:lnTo>
                    <a:pt x="142" y="19"/>
                  </a:lnTo>
                  <a:lnTo>
                    <a:pt x="228" y="0"/>
                  </a:lnTo>
                  <a:lnTo>
                    <a:pt x="1079" y="808"/>
                  </a:lnTo>
                  <a:lnTo>
                    <a:pt x="1079" y="833"/>
                  </a:lnTo>
                  <a:lnTo>
                    <a:pt x="1107" y="851"/>
                  </a:lnTo>
                  <a:lnTo>
                    <a:pt x="1135" y="844"/>
                  </a:lnTo>
                  <a:lnTo>
                    <a:pt x="1158" y="857"/>
                  </a:lnTo>
                  <a:lnTo>
                    <a:pt x="1158" y="881"/>
                  </a:lnTo>
                  <a:lnTo>
                    <a:pt x="1135" y="881"/>
                  </a:lnTo>
                  <a:lnTo>
                    <a:pt x="1135" y="917"/>
                  </a:lnTo>
                  <a:lnTo>
                    <a:pt x="1158" y="917"/>
                  </a:lnTo>
                  <a:lnTo>
                    <a:pt x="1220" y="1002"/>
                  </a:lnTo>
                  <a:lnTo>
                    <a:pt x="1193" y="1002"/>
                  </a:lnTo>
                  <a:lnTo>
                    <a:pt x="1220" y="1026"/>
                  </a:lnTo>
                  <a:lnTo>
                    <a:pt x="1193" y="1184"/>
                  </a:lnTo>
                  <a:lnTo>
                    <a:pt x="1096" y="1245"/>
                  </a:lnTo>
                  <a:lnTo>
                    <a:pt x="1079" y="1234"/>
                  </a:lnTo>
                  <a:lnTo>
                    <a:pt x="1067" y="1245"/>
                  </a:lnTo>
                  <a:lnTo>
                    <a:pt x="1090" y="1275"/>
                  </a:lnTo>
                  <a:lnTo>
                    <a:pt x="1079" y="1325"/>
                  </a:lnTo>
                  <a:lnTo>
                    <a:pt x="1050" y="1306"/>
                  </a:lnTo>
                  <a:lnTo>
                    <a:pt x="1061" y="1269"/>
                  </a:lnTo>
                  <a:lnTo>
                    <a:pt x="1050" y="1245"/>
                  </a:lnTo>
                  <a:lnTo>
                    <a:pt x="1004" y="1245"/>
                  </a:lnTo>
                  <a:lnTo>
                    <a:pt x="999" y="1318"/>
                  </a:lnTo>
                  <a:lnTo>
                    <a:pt x="1079" y="1427"/>
                  </a:lnTo>
                  <a:lnTo>
                    <a:pt x="1079" y="1501"/>
                  </a:lnTo>
                  <a:lnTo>
                    <a:pt x="1022" y="1538"/>
                  </a:lnTo>
                  <a:lnTo>
                    <a:pt x="976" y="1501"/>
                  </a:lnTo>
                  <a:lnTo>
                    <a:pt x="965" y="1476"/>
                  </a:lnTo>
                  <a:lnTo>
                    <a:pt x="936" y="1470"/>
                  </a:lnTo>
                  <a:lnTo>
                    <a:pt x="909" y="1427"/>
                  </a:lnTo>
                  <a:lnTo>
                    <a:pt x="29" y="24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4" name="Freeform 30"/>
            <p:cNvSpPr>
              <a:spLocks/>
            </p:cNvSpPr>
            <p:nvPr/>
          </p:nvSpPr>
          <p:spPr bwMode="auto">
            <a:xfrm>
              <a:off x="1511" y="954"/>
              <a:ext cx="229" cy="118"/>
            </a:xfrm>
            <a:custGeom>
              <a:avLst/>
              <a:gdLst/>
              <a:ahLst/>
              <a:cxnLst>
                <a:cxn ang="0">
                  <a:pos x="125" y="19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43" y="0"/>
                </a:cxn>
                <a:cxn ang="0">
                  <a:pos x="195" y="19"/>
                </a:cxn>
                <a:cxn ang="0">
                  <a:pos x="235" y="3"/>
                </a:cxn>
                <a:cxn ang="0">
                  <a:pos x="348" y="19"/>
                </a:cxn>
                <a:cxn ang="0">
                  <a:pos x="358" y="38"/>
                </a:cxn>
                <a:cxn ang="0">
                  <a:pos x="335" y="35"/>
                </a:cxn>
                <a:cxn ang="0">
                  <a:pos x="330" y="30"/>
                </a:cxn>
                <a:cxn ang="0">
                  <a:pos x="311" y="35"/>
                </a:cxn>
                <a:cxn ang="0">
                  <a:pos x="314" y="52"/>
                </a:cxn>
                <a:cxn ang="0">
                  <a:pos x="322" y="52"/>
                </a:cxn>
                <a:cxn ang="0">
                  <a:pos x="330" y="63"/>
                </a:cxn>
                <a:cxn ang="0">
                  <a:pos x="320" y="82"/>
                </a:cxn>
                <a:cxn ang="0">
                  <a:pos x="325" y="95"/>
                </a:cxn>
                <a:cxn ang="0">
                  <a:pos x="304" y="106"/>
                </a:cxn>
                <a:cxn ang="0">
                  <a:pos x="294" y="95"/>
                </a:cxn>
                <a:cxn ang="0">
                  <a:pos x="284" y="101"/>
                </a:cxn>
                <a:cxn ang="0">
                  <a:pos x="290" y="111"/>
                </a:cxn>
                <a:cxn ang="0">
                  <a:pos x="304" y="117"/>
                </a:cxn>
                <a:cxn ang="0">
                  <a:pos x="304" y="128"/>
                </a:cxn>
                <a:cxn ang="0">
                  <a:pos x="317" y="137"/>
                </a:cxn>
                <a:cxn ang="0">
                  <a:pos x="317" y="155"/>
                </a:cxn>
                <a:cxn ang="0">
                  <a:pos x="330" y="161"/>
                </a:cxn>
                <a:cxn ang="0">
                  <a:pos x="330" y="189"/>
                </a:cxn>
                <a:cxn ang="0">
                  <a:pos x="304" y="183"/>
                </a:cxn>
                <a:cxn ang="0">
                  <a:pos x="266" y="139"/>
                </a:cxn>
                <a:cxn ang="0">
                  <a:pos x="270" y="101"/>
                </a:cxn>
                <a:cxn ang="0">
                  <a:pos x="257" y="90"/>
                </a:cxn>
                <a:cxn ang="0">
                  <a:pos x="235" y="90"/>
                </a:cxn>
                <a:cxn ang="0">
                  <a:pos x="222" y="95"/>
                </a:cxn>
                <a:cxn ang="0">
                  <a:pos x="222" y="114"/>
                </a:cxn>
                <a:cxn ang="0">
                  <a:pos x="235" y="117"/>
                </a:cxn>
                <a:cxn ang="0">
                  <a:pos x="233" y="123"/>
                </a:cxn>
                <a:cxn ang="0">
                  <a:pos x="200" y="120"/>
                </a:cxn>
                <a:cxn ang="0">
                  <a:pos x="195" y="128"/>
                </a:cxn>
                <a:cxn ang="0">
                  <a:pos x="168" y="128"/>
                </a:cxn>
                <a:cxn ang="0">
                  <a:pos x="168" y="155"/>
                </a:cxn>
                <a:cxn ang="0">
                  <a:pos x="149" y="183"/>
                </a:cxn>
              </a:cxnLst>
              <a:rect l="0" t="0" r="r" b="b"/>
              <a:pathLst>
                <a:path w="358" h="190">
                  <a:moveTo>
                    <a:pt x="125" y="190"/>
                  </a:moveTo>
                  <a:lnTo>
                    <a:pt x="0" y="19"/>
                  </a:lnTo>
                  <a:lnTo>
                    <a:pt x="6" y="8"/>
                  </a:lnTo>
                  <a:lnTo>
                    <a:pt x="43" y="0"/>
                  </a:lnTo>
                  <a:lnTo>
                    <a:pt x="195" y="19"/>
                  </a:lnTo>
                  <a:lnTo>
                    <a:pt x="235" y="3"/>
                  </a:lnTo>
                  <a:lnTo>
                    <a:pt x="348" y="19"/>
                  </a:lnTo>
                  <a:lnTo>
                    <a:pt x="358" y="38"/>
                  </a:lnTo>
                  <a:lnTo>
                    <a:pt x="335" y="35"/>
                  </a:lnTo>
                  <a:lnTo>
                    <a:pt x="330" y="30"/>
                  </a:lnTo>
                  <a:lnTo>
                    <a:pt x="311" y="35"/>
                  </a:lnTo>
                  <a:lnTo>
                    <a:pt x="314" y="52"/>
                  </a:lnTo>
                  <a:lnTo>
                    <a:pt x="322" y="52"/>
                  </a:lnTo>
                  <a:lnTo>
                    <a:pt x="330" y="63"/>
                  </a:lnTo>
                  <a:lnTo>
                    <a:pt x="320" y="82"/>
                  </a:lnTo>
                  <a:lnTo>
                    <a:pt x="325" y="95"/>
                  </a:lnTo>
                  <a:lnTo>
                    <a:pt x="304" y="106"/>
                  </a:lnTo>
                  <a:lnTo>
                    <a:pt x="294" y="95"/>
                  </a:lnTo>
                  <a:lnTo>
                    <a:pt x="284" y="101"/>
                  </a:lnTo>
                  <a:lnTo>
                    <a:pt x="290" y="111"/>
                  </a:lnTo>
                  <a:lnTo>
                    <a:pt x="304" y="117"/>
                  </a:lnTo>
                  <a:lnTo>
                    <a:pt x="304" y="128"/>
                  </a:lnTo>
                  <a:lnTo>
                    <a:pt x="317" y="137"/>
                  </a:lnTo>
                  <a:lnTo>
                    <a:pt x="317" y="155"/>
                  </a:lnTo>
                  <a:lnTo>
                    <a:pt x="330" y="161"/>
                  </a:lnTo>
                  <a:lnTo>
                    <a:pt x="330" y="189"/>
                  </a:lnTo>
                  <a:lnTo>
                    <a:pt x="304" y="183"/>
                  </a:lnTo>
                  <a:lnTo>
                    <a:pt x="266" y="139"/>
                  </a:lnTo>
                  <a:lnTo>
                    <a:pt x="270" y="101"/>
                  </a:lnTo>
                  <a:lnTo>
                    <a:pt x="257" y="90"/>
                  </a:lnTo>
                  <a:lnTo>
                    <a:pt x="235" y="90"/>
                  </a:lnTo>
                  <a:lnTo>
                    <a:pt x="222" y="95"/>
                  </a:lnTo>
                  <a:lnTo>
                    <a:pt x="222" y="114"/>
                  </a:lnTo>
                  <a:lnTo>
                    <a:pt x="235" y="117"/>
                  </a:lnTo>
                  <a:lnTo>
                    <a:pt x="233" y="123"/>
                  </a:lnTo>
                  <a:lnTo>
                    <a:pt x="200" y="120"/>
                  </a:lnTo>
                  <a:lnTo>
                    <a:pt x="195" y="128"/>
                  </a:lnTo>
                  <a:lnTo>
                    <a:pt x="168" y="128"/>
                  </a:lnTo>
                  <a:lnTo>
                    <a:pt x="168" y="155"/>
                  </a:lnTo>
                  <a:lnTo>
                    <a:pt x="149" y="18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5" name="Freeform 31"/>
            <p:cNvSpPr>
              <a:spLocks/>
            </p:cNvSpPr>
            <p:nvPr/>
          </p:nvSpPr>
          <p:spPr bwMode="auto">
            <a:xfrm>
              <a:off x="1433" y="1406"/>
              <a:ext cx="12" cy="17"/>
            </a:xfrm>
            <a:custGeom>
              <a:avLst/>
              <a:gdLst/>
              <a:ahLst/>
              <a:cxnLst>
                <a:cxn ang="0">
                  <a:pos x="20" y="56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41" y="23"/>
                </a:cxn>
                <a:cxn ang="0">
                  <a:pos x="30" y="28"/>
                </a:cxn>
                <a:cxn ang="0">
                  <a:pos x="41" y="51"/>
                </a:cxn>
                <a:cxn ang="0">
                  <a:pos x="20" y="56"/>
                </a:cxn>
              </a:cxnLst>
              <a:rect l="0" t="0" r="r" b="b"/>
              <a:pathLst>
                <a:path w="42" h="57">
                  <a:moveTo>
                    <a:pt x="20" y="5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1" y="23"/>
                  </a:lnTo>
                  <a:lnTo>
                    <a:pt x="30" y="28"/>
                  </a:lnTo>
                  <a:lnTo>
                    <a:pt x="41" y="51"/>
                  </a:lnTo>
                  <a:lnTo>
                    <a:pt x="20" y="5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6" name="Freeform 32"/>
            <p:cNvSpPr>
              <a:spLocks/>
            </p:cNvSpPr>
            <p:nvPr/>
          </p:nvSpPr>
          <p:spPr bwMode="auto">
            <a:xfrm>
              <a:off x="1654" y="1277"/>
              <a:ext cx="5" cy="22"/>
            </a:xfrm>
            <a:custGeom>
              <a:avLst/>
              <a:gdLst/>
              <a:ahLst/>
              <a:cxnLst>
                <a:cxn ang="0">
                  <a:pos x="12" y="79"/>
                </a:cxn>
                <a:cxn ang="0">
                  <a:pos x="0" y="73"/>
                </a:cxn>
                <a:cxn ang="0">
                  <a:pos x="4" y="0"/>
                </a:cxn>
                <a:cxn ang="0">
                  <a:pos x="17" y="22"/>
                </a:cxn>
                <a:cxn ang="0">
                  <a:pos x="12" y="79"/>
                </a:cxn>
              </a:cxnLst>
              <a:rect l="0" t="0" r="r" b="b"/>
              <a:pathLst>
                <a:path w="18" h="80">
                  <a:moveTo>
                    <a:pt x="12" y="79"/>
                  </a:moveTo>
                  <a:lnTo>
                    <a:pt x="0" y="73"/>
                  </a:lnTo>
                  <a:lnTo>
                    <a:pt x="4" y="0"/>
                  </a:lnTo>
                  <a:lnTo>
                    <a:pt x="17" y="22"/>
                  </a:lnTo>
                  <a:lnTo>
                    <a:pt x="12" y="7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7" name="Freeform 33"/>
            <p:cNvSpPr>
              <a:spLocks/>
            </p:cNvSpPr>
            <p:nvPr/>
          </p:nvSpPr>
          <p:spPr bwMode="auto">
            <a:xfrm>
              <a:off x="1676" y="1216"/>
              <a:ext cx="14" cy="16"/>
            </a:xfrm>
            <a:custGeom>
              <a:avLst/>
              <a:gdLst/>
              <a:ahLst/>
              <a:cxnLst>
                <a:cxn ang="0">
                  <a:pos x="24" y="55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35" y="28"/>
                </a:cxn>
                <a:cxn ang="0">
                  <a:pos x="40" y="44"/>
                </a:cxn>
                <a:cxn ang="0">
                  <a:pos x="24" y="55"/>
                </a:cxn>
              </a:cxnLst>
              <a:rect l="0" t="0" r="r" b="b"/>
              <a:pathLst>
                <a:path w="41" h="56">
                  <a:moveTo>
                    <a:pt x="24" y="55"/>
                  </a:moveTo>
                  <a:lnTo>
                    <a:pt x="0" y="18"/>
                  </a:lnTo>
                  <a:lnTo>
                    <a:pt x="20" y="0"/>
                  </a:lnTo>
                  <a:lnTo>
                    <a:pt x="35" y="28"/>
                  </a:lnTo>
                  <a:lnTo>
                    <a:pt x="40" y="44"/>
                  </a:lnTo>
                  <a:lnTo>
                    <a:pt x="24" y="5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8" name="Freeform 34"/>
            <p:cNvSpPr>
              <a:spLocks/>
            </p:cNvSpPr>
            <p:nvPr/>
          </p:nvSpPr>
          <p:spPr bwMode="auto">
            <a:xfrm>
              <a:off x="1690" y="1209"/>
              <a:ext cx="14" cy="8"/>
            </a:xfrm>
            <a:custGeom>
              <a:avLst/>
              <a:gdLst/>
              <a:ahLst/>
              <a:cxnLst>
                <a:cxn ang="0">
                  <a:pos x="15" y="24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35" y="5"/>
                </a:cxn>
                <a:cxn ang="0">
                  <a:pos x="47" y="18"/>
                </a:cxn>
                <a:cxn ang="0">
                  <a:pos x="15" y="24"/>
                </a:cxn>
              </a:cxnLst>
              <a:rect l="0" t="0" r="r" b="b"/>
              <a:pathLst>
                <a:path w="48" h="25">
                  <a:moveTo>
                    <a:pt x="15" y="24"/>
                  </a:moveTo>
                  <a:lnTo>
                    <a:pt x="0" y="14"/>
                  </a:lnTo>
                  <a:lnTo>
                    <a:pt x="20" y="0"/>
                  </a:lnTo>
                  <a:lnTo>
                    <a:pt x="35" y="5"/>
                  </a:lnTo>
                  <a:lnTo>
                    <a:pt x="47" y="18"/>
                  </a:lnTo>
                  <a:lnTo>
                    <a:pt x="15" y="24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79" name="Freeform 35"/>
            <p:cNvSpPr>
              <a:spLocks/>
            </p:cNvSpPr>
            <p:nvPr/>
          </p:nvSpPr>
          <p:spPr bwMode="auto">
            <a:xfrm>
              <a:off x="1683" y="1156"/>
              <a:ext cx="39" cy="54"/>
            </a:xfrm>
            <a:custGeom>
              <a:avLst/>
              <a:gdLst/>
              <a:ahLst/>
              <a:cxnLst>
                <a:cxn ang="0">
                  <a:pos x="86" y="189"/>
                </a:cxn>
                <a:cxn ang="0">
                  <a:pos x="76" y="176"/>
                </a:cxn>
                <a:cxn ang="0">
                  <a:pos x="21" y="176"/>
                </a:cxn>
                <a:cxn ang="0">
                  <a:pos x="5" y="189"/>
                </a:cxn>
                <a:cxn ang="0">
                  <a:pos x="0" y="176"/>
                </a:cxn>
                <a:cxn ang="0">
                  <a:pos x="64" y="141"/>
                </a:cxn>
                <a:cxn ang="0">
                  <a:pos x="58" y="117"/>
                </a:cxn>
                <a:cxn ang="0">
                  <a:pos x="86" y="100"/>
                </a:cxn>
                <a:cxn ang="0">
                  <a:pos x="76" y="16"/>
                </a:cxn>
                <a:cxn ang="0">
                  <a:pos x="92" y="0"/>
                </a:cxn>
                <a:cxn ang="0">
                  <a:pos x="130" y="58"/>
                </a:cxn>
                <a:cxn ang="0">
                  <a:pos x="130" y="159"/>
                </a:cxn>
                <a:cxn ang="0">
                  <a:pos x="92" y="165"/>
                </a:cxn>
                <a:cxn ang="0">
                  <a:pos x="103" y="176"/>
                </a:cxn>
                <a:cxn ang="0">
                  <a:pos x="86" y="189"/>
                </a:cxn>
              </a:cxnLst>
              <a:rect l="0" t="0" r="r" b="b"/>
              <a:pathLst>
                <a:path w="131" h="190">
                  <a:moveTo>
                    <a:pt x="86" y="189"/>
                  </a:moveTo>
                  <a:lnTo>
                    <a:pt x="76" y="176"/>
                  </a:lnTo>
                  <a:lnTo>
                    <a:pt x="21" y="176"/>
                  </a:lnTo>
                  <a:lnTo>
                    <a:pt x="5" y="189"/>
                  </a:lnTo>
                  <a:lnTo>
                    <a:pt x="0" y="176"/>
                  </a:lnTo>
                  <a:lnTo>
                    <a:pt x="64" y="141"/>
                  </a:lnTo>
                  <a:lnTo>
                    <a:pt x="58" y="117"/>
                  </a:lnTo>
                  <a:lnTo>
                    <a:pt x="86" y="100"/>
                  </a:lnTo>
                  <a:lnTo>
                    <a:pt x="76" y="16"/>
                  </a:lnTo>
                  <a:lnTo>
                    <a:pt x="92" y="0"/>
                  </a:lnTo>
                  <a:lnTo>
                    <a:pt x="130" y="58"/>
                  </a:lnTo>
                  <a:lnTo>
                    <a:pt x="130" y="159"/>
                  </a:lnTo>
                  <a:lnTo>
                    <a:pt x="92" y="165"/>
                  </a:lnTo>
                  <a:lnTo>
                    <a:pt x="103" y="176"/>
                  </a:lnTo>
                  <a:lnTo>
                    <a:pt x="86" y="18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0" name="Freeform 36"/>
            <p:cNvSpPr>
              <a:spLocks/>
            </p:cNvSpPr>
            <p:nvPr/>
          </p:nvSpPr>
          <p:spPr bwMode="auto">
            <a:xfrm>
              <a:off x="1689" y="1130"/>
              <a:ext cx="28" cy="29"/>
            </a:xfrm>
            <a:custGeom>
              <a:avLst/>
              <a:gdLst/>
              <a:ahLst/>
              <a:cxnLst>
                <a:cxn ang="0">
                  <a:pos x="37" y="103"/>
                </a:cxn>
                <a:cxn ang="0">
                  <a:pos x="0" y="69"/>
                </a:cxn>
                <a:cxn ang="0">
                  <a:pos x="16" y="28"/>
                </a:cxn>
                <a:cxn ang="0">
                  <a:pos x="0" y="6"/>
                </a:cxn>
                <a:cxn ang="0">
                  <a:pos x="16" y="0"/>
                </a:cxn>
                <a:cxn ang="0">
                  <a:pos x="32" y="10"/>
                </a:cxn>
                <a:cxn ang="0">
                  <a:pos x="64" y="6"/>
                </a:cxn>
                <a:cxn ang="0">
                  <a:pos x="91" y="28"/>
                </a:cxn>
                <a:cxn ang="0">
                  <a:pos x="69" y="69"/>
                </a:cxn>
                <a:cxn ang="0">
                  <a:pos x="54" y="58"/>
                </a:cxn>
                <a:cxn ang="0">
                  <a:pos x="37" y="75"/>
                </a:cxn>
                <a:cxn ang="0">
                  <a:pos x="54" y="87"/>
                </a:cxn>
                <a:cxn ang="0">
                  <a:pos x="37" y="103"/>
                </a:cxn>
              </a:cxnLst>
              <a:rect l="0" t="0" r="r" b="b"/>
              <a:pathLst>
                <a:path w="92" h="104">
                  <a:moveTo>
                    <a:pt x="37" y="103"/>
                  </a:moveTo>
                  <a:lnTo>
                    <a:pt x="0" y="69"/>
                  </a:lnTo>
                  <a:lnTo>
                    <a:pt x="16" y="28"/>
                  </a:lnTo>
                  <a:lnTo>
                    <a:pt x="0" y="6"/>
                  </a:lnTo>
                  <a:lnTo>
                    <a:pt x="16" y="0"/>
                  </a:lnTo>
                  <a:lnTo>
                    <a:pt x="32" y="10"/>
                  </a:lnTo>
                  <a:lnTo>
                    <a:pt x="64" y="6"/>
                  </a:lnTo>
                  <a:lnTo>
                    <a:pt x="91" y="28"/>
                  </a:lnTo>
                  <a:lnTo>
                    <a:pt x="69" y="69"/>
                  </a:lnTo>
                  <a:lnTo>
                    <a:pt x="54" y="58"/>
                  </a:lnTo>
                  <a:lnTo>
                    <a:pt x="37" y="75"/>
                  </a:lnTo>
                  <a:lnTo>
                    <a:pt x="54" y="87"/>
                  </a:lnTo>
                  <a:lnTo>
                    <a:pt x="37" y="10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1" name="Freeform 37"/>
            <p:cNvSpPr>
              <a:spLocks/>
            </p:cNvSpPr>
            <p:nvPr/>
          </p:nvSpPr>
          <p:spPr bwMode="auto">
            <a:xfrm>
              <a:off x="1751" y="1460"/>
              <a:ext cx="107" cy="75"/>
            </a:xfrm>
            <a:custGeom>
              <a:avLst/>
              <a:gdLst/>
              <a:ahLst/>
              <a:cxnLst>
                <a:cxn ang="0">
                  <a:pos x="303" y="262"/>
                </a:cxn>
                <a:cxn ang="0">
                  <a:pos x="263" y="202"/>
                </a:cxn>
                <a:cxn ang="0">
                  <a:pos x="230" y="191"/>
                </a:cxn>
                <a:cxn ang="0">
                  <a:pos x="230" y="215"/>
                </a:cxn>
                <a:cxn ang="0">
                  <a:pos x="191" y="233"/>
                </a:cxn>
                <a:cxn ang="0">
                  <a:pos x="135" y="202"/>
                </a:cxn>
                <a:cxn ang="0">
                  <a:pos x="135" y="143"/>
                </a:cxn>
                <a:cxn ang="0">
                  <a:pos x="80" y="119"/>
                </a:cxn>
                <a:cxn ang="0">
                  <a:pos x="23" y="83"/>
                </a:cxn>
                <a:cxn ang="0">
                  <a:pos x="0" y="6"/>
                </a:cxn>
                <a:cxn ang="0">
                  <a:pos x="23" y="0"/>
                </a:cxn>
                <a:cxn ang="0">
                  <a:pos x="44" y="54"/>
                </a:cxn>
                <a:cxn ang="0">
                  <a:pos x="80" y="83"/>
                </a:cxn>
                <a:cxn ang="0">
                  <a:pos x="113" y="35"/>
                </a:cxn>
                <a:cxn ang="0">
                  <a:pos x="135" y="41"/>
                </a:cxn>
                <a:cxn ang="0">
                  <a:pos x="230" y="83"/>
                </a:cxn>
                <a:cxn ang="0">
                  <a:pos x="303" y="143"/>
                </a:cxn>
                <a:cxn ang="0">
                  <a:pos x="286" y="173"/>
                </a:cxn>
                <a:cxn ang="0">
                  <a:pos x="347" y="233"/>
                </a:cxn>
                <a:cxn ang="0">
                  <a:pos x="347" y="251"/>
                </a:cxn>
                <a:cxn ang="0">
                  <a:pos x="303" y="262"/>
                </a:cxn>
              </a:cxnLst>
              <a:rect l="0" t="0" r="r" b="b"/>
              <a:pathLst>
                <a:path w="348" h="263">
                  <a:moveTo>
                    <a:pt x="303" y="262"/>
                  </a:moveTo>
                  <a:lnTo>
                    <a:pt x="263" y="202"/>
                  </a:lnTo>
                  <a:lnTo>
                    <a:pt x="230" y="191"/>
                  </a:lnTo>
                  <a:lnTo>
                    <a:pt x="230" y="215"/>
                  </a:lnTo>
                  <a:lnTo>
                    <a:pt x="191" y="233"/>
                  </a:lnTo>
                  <a:lnTo>
                    <a:pt x="135" y="202"/>
                  </a:lnTo>
                  <a:lnTo>
                    <a:pt x="135" y="143"/>
                  </a:lnTo>
                  <a:lnTo>
                    <a:pt x="80" y="119"/>
                  </a:lnTo>
                  <a:lnTo>
                    <a:pt x="23" y="83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4" y="54"/>
                  </a:lnTo>
                  <a:lnTo>
                    <a:pt x="80" y="83"/>
                  </a:lnTo>
                  <a:lnTo>
                    <a:pt x="113" y="35"/>
                  </a:lnTo>
                  <a:lnTo>
                    <a:pt x="135" y="41"/>
                  </a:lnTo>
                  <a:lnTo>
                    <a:pt x="230" y="83"/>
                  </a:lnTo>
                  <a:lnTo>
                    <a:pt x="303" y="143"/>
                  </a:lnTo>
                  <a:lnTo>
                    <a:pt x="286" y="173"/>
                  </a:lnTo>
                  <a:lnTo>
                    <a:pt x="347" y="233"/>
                  </a:lnTo>
                  <a:lnTo>
                    <a:pt x="347" y="251"/>
                  </a:lnTo>
                  <a:lnTo>
                    <a:pt x="303" y="26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2" name="Freeform 38"/>
            <p:cNvSpPr>
              <a:spLocks/>
            </p:cNvSpPr>
            <p:nvPr/>
          </p:nvSpPr>
          <p:spPr bwMode="auto">
            <a:xfrm>
              <a:off x="1612" y="1415"/>
              <a:ext cx="62" cy="71"/>
            </a:xfrm>
            <a:custGeom>
              <a:avLst/>
              <a:gdLst/>
              <a:ahLst/>
              <a:cxnLst>
                <a:cxn ang="0">
                  <a:pos x="133" y="250"/>
                </a:cxn>
                <a:cxn ang="0">
                  <a:pos x="22" y="238"/>
                </a:cxn>
                <a:cxn ang="0">
                  <a:pos x="0" y="119"/>
                </a:cxn>
                <a:cxn ang="0">
                  <a:pos x="79" y="78"/>
                </a:cxn>
                <a:cxn ang="0">
                  <a:pos x="100" y="30"/>
                </a:cxn>
                <a:cxn ang="0">
                  <a:pos x="133" y="24"/>
                </a:cxn>
                <a:cxn ang="0">
                  <a:pos x="144" y="0"/>
                </a:cxn>
                <a:cxn ang="0">
                  <a:pos x="189" y="0"/>
                </a:cxn>
                <a:cxn ang="0">
                  <a:pos x="199" y="30"/>
                </a:cxn>
                <a:cxn ang="0">
                  <a:pos x="149" y="49"/>
                </a:cxn>
                <a:cxn ang="0">
                  <a:pos x="171" y="83"/>
                </a:cxn>
                <a:cxn ang="0">
                  <a:pos x="166" y="101"/>
                </a:cxn>
                <a:cxn ang="0">
                  <a:pos x="189" y="138"/>
                </a:cxn>
                <a:cxn ang="0">
                  <a:pos x="133" y="250"/>
                </a:cxn>
              </a:cxnLst>
              <a:rect l="0" t="0" r="r" b="b"/>
              <a:pathLst>
                <a:path w="200" h="251">
                  <a:moveTo>
                    <a:pt x="133" y="250"/>
                  </a:moveTo>
                  <a:lnTo>
                    <a:pt x="22" y="238"/>
                  </a:lnTo>
                  <a:lnTo>
                    <a:pt x="0" y="119"/>
                  </a:lnTo>
                  <a:lnTo>
                    <a:pt x="79" y="78"/>
                  </a:lnTo>
                  <a:lnTo>
                    <a:pt x="100" y="30"/>
                  </a:lnTo>
                  <a:lnTo>
                    <a:pt x="133" y="24"/>
                  </a:lnTo>
                  <a:lnTo>
                    <a:pt x="144" y="0"/>
                  </a:lnTo>
                  <a:lnTo>
                    <a:pt x="189" y="0"/>
                  </a:lnTo>
                  <a:lnTo>
                    <a:pt x="199" y="30"/>
                  </a:lnTo>
                  <a:lnTo>
                    <a:pt x="149" y="49"/>
                  </a:lnTo>
                  <a:lnTo>
                    <a:pt x="171" y="83"/>
                  </a:lnTo>
                  <a:lnTo>
                    <a:pt x="166" y="101"/>
                  </a:lnTo>
                  <a:lnTo>
                    <a:pt x="189" y="138"/>
                  </a:lnTo>
                  <a:lnTo>
                    <a:pt x="133" y="25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3" name="Freeform 39"/>
            <p:cNvSpPr>
              <a:spLocks/>
            </p:cNvSpPr>
            <p:nvPr/>
          </p:nvSpPr>
          <p:spPr bwMode="auto">
            <a:xfrm>
              <a:off x="1549" y="1403"/>
              <a:ext cx="34" cy="46"/>
            </a:xfrm>
            <a:custGeom>
              <a:avLst/>
              <a:gdLst/>
              <a:ahLst/>
              <a:cxnLst>
                <a:cxn ang="0">
                  <a:pos x="108" y="158"/>
                </a:cxn>
                <a:cxn ang="0">
                  <a:pos x="81" y="158"/>
                </a:cxn>
                <a:cxn ang="0">
                  <a:pos x="37" y="7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70" y="65"/>
                </a:cxn>
                <a:cxn ang="0">
                  <a:pos x="98" y="93"/>
                </a:cxn>
                <a:cxn ang="0">
                  <a:pos x="91" y="105"/>
                </a:cxn>
                <a:cxn ang="0">
                  <a:pos x="108" y="158"/>
                </a:cxn>
              </a:cxnLst>
              <a:rect l="0" t="0" r="r" b="b"/>
              <a:pathLst>
                <a:path w="109" h="159">
                  <a:moveTo>
                    <a:pt x="108" y="158"/>
                  </a:moveTo>
                  <a:lnTo>
                    <a:pt x="81" y="158"/>
                  </a:lnTo>
                  <a:lnTo>
                    <a:pt x="37" y="76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70" y="65"/>
                  </a:lnTo>
                  <a:lnTo>
                    <a:pt x="98" y="93"/>
                  </a:lnTo>
                  <a:lnTo>
                    <a:pt x="91" y="105"/>
                  </a:lnTo>
                  <a:lnTo>
                    <a:pt x="108" y="158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4" name="Freeform 40"/>
            <p:cNvSpPr>
              <a:spLocks/>
            </p:cNvSpPr>
            <p:nvPr/>
          </p:nvSpPr>
          <p:spPr bwMode="auto">
            <a:xfrm>
              <a:off x="1855" y="1487"/>
              <a:ext cx="31" cy="18"/>
            </a:xfrm>
            <a:custGeom>
              <a:avLst/>
              <a:gdLst/>
              <a:ahLst/>
              <a:cxnLst>
                <a:cxn ang="0">
                  <a:pos x="27" y="62"/>
                </a:cxn>
                <a:cxn ang="0">
                  <a:pos x="0" y="45"/>
                </a:cxn>
                <a:cxn ang="0">
                  <a:pos x="27" y="28"/>
                </a:cxn>
                <a:cxn ang="0">
                  <a:pos x="48" y="35"/>
                </a:cxn>
                <a:cxn ang="0">
                  <a:pos x="65" y="0"/>
                </a:cxn>
                <a:cxn ang="0">
                  <a:pos x="102" y="28"/>
                </a:cxn>
                <a:cxn ang="0">
                  <a:pos x="75" y="35"/>
                </a:cxn>
                <a:cxn ang="0">
                  <a:pos x="43" y="56"/>
                </a:cxn>
                <a:cxn ang="0">
                  <a:pos x="27" y="62"/>
                </a:cxn>
              </a:cxnLst>
              <a:rect l="0" t="0" r="r" b="b"/>
              <a:pathLst>
                <a:path w="103" h="63">
                  <a:moveTo>
                    <a:pt x="27" y="62"/>
                  </a:moveTo>
                  <a:lnTo>
                    <a:pt x="0" y="45"/>
                  </a:lnTo>
                  <a:lnTo>
                    <a:pt x="27" y="28"/>
                  </a:lnTo>
                  <a:lnTo>
                    <a:pt x="48" y="35"/>
                  </a:lnTo>
                  <a:lnTo>
                    <a:pt x="65" y="0"/>
                  </a:lnTo>
                  <a:lnTo>
                    <a:pt x="102" y="28"/>
                  </a:lnTo>
                  <a:lnTo>
                    <a:pt x="75" y="35"/>
                  </a:lnTo>
                  <a:lnTo>
                    <a:pt x="43" y="56"/>
                  </a:lnTo>
                  <a:lnTo>
                    <a:pt x="27" y="6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5" name="Freeform 41"/>
            <p:cNvSpPr>
              <a:spLocks/>
            </p:cNvSpPr>
            <p:nvPr/>
          </p:nvSpPr>
          <p:spPr bwMode="auto">
            <a:xfrm>
              <a:off x="670" y="1139"/>
              <a:ext cx="33" cy="33"/>
            </a:xfrm>
            <a:custGeom>
              <a:avLst/>
              <a:gdLst/>
              <a:ahLst/>
              <a:cxnLst>
                <a:cxn ang="0">
                  <a:pos x="91" y="116"/>
                </a:cxn>
                <a:cxn ang="0">
                  <a:pos x="58" y="99"/>
                </a:cxn>
                <a:cxn ang="0">
                  <a:pos x="64" y="81"/>
                </a:cxn>
                <a:cxn ang="0">
                  <a:pos x="0" y="75"/>
                </a:cxn>
                <a:cxn ang="0">
                  <a:pos x="27" y="29"/>
                </a:cxn>
                <a:cxn ang="0">
                  <a:pos x="81" y="0"/>
                </a:cxn>
                <a:cxn ang="0">
                  <a:pos x="86" y="18"/>
                </a:cxn>
                <a:cxn ang="0">
                  <a:pos x="69" y="29"/>
                </a:cxn>
                <a:cxn ang="0">
                  <a:pos x="81" y="52"/>
                </a:cxn>
                <a:cxn ang="0">
                  <a:pos x="91" y="47"/>
                </a:cxn>
                <a:cxn ang="0">
                  <a:pos x="101" y="59"/>
                </a:cxn>
                <a:cxn ang="0">
                  <a:pos x="91" y="75"/>
                </a:cxn>
                <a:cxn ang="0">
                  <a:pos x="108" y="75"/>
                </a:cxn>
                <a:cxn ang="0">
                  <a:pos x="91" y="116"/>
                </a:cxn>
              </a:cxnLst>
              <a:rect l="0" t="0" r="r" b="b"/>
              <a:pathLst>
                <a:path w="109" h="117">
                  <a:moveTo>
                    <a:pt x="91" y="116"/>
                  </a:moveTo>
                  <a:lnTo>
                    <a:pt x="58" y="99"/>
                  </a:lnTo>
                  <a:lnTo>
                    <a:pt x="64" y="81"/>
                  </a:lnTo>
                  <a:lnTo>
                    <a:pt x="0" y="75"/>
                  </a:lnTo>
                  <a:lnTo>
                    <a:pt x="27" y="29"/>
                  </a:lnTo>
                  <a:lnTo>
                    <a:pt x="81" y="0"/>
                  </a:lnTo>
                  <a:lnTo>
                    <a:pt x="86" y="18"/>
                  </a:lnTo>
                  <a:lnTo>
                    <a:pt x="69" y="29"/>
                  </a:lnTo>
                  <a:lnTo>
                    <a:pt x="81" y="52"/>
                  </a:lnTo>
                  <a:lnTo>
                    <a:pt x="91" y="47"/>
                  </a:lnTo>
                  <a:lnTo>
                    <a:pt x="101" y="59"/>
                  </a:lnTo>
                  <a:lnTo>
                    <a:pt x="91" y="75"/>
                  </a:lnTo>
                  <a:lnTo>
                    <a:pt x="108" y="75"/>
                  </a:lnTo>
                  <a:lnTo>
                    <a:pt x="91" y="11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6" name="Freeform 42"/>
            <p:cNvSpPr>
              <a:spLocks/>
            </p:cNvSpPr>
            <p:nvPr/>
          </p:nvSpPr>
          <p:spPr bwMode="auto">
            <a:xfrm>
              <a:off x="511" y="971"/>
              <a:ext cx="44" cy="19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0" y="39"/>
                </a:cxn>
                <a:cxn ang="0">
                  <a:pos x="87" y="0"/>
                </a:cxn>
                <a:cxn ang="0">
                  <a:pos x="137" y="11"/>
                </a:cxn>
                <a:cxn ang="0">
                  <a:pos x="144" y="28"/>
                </a:cxn>
                <a:cxn ang="0">
                  <a:pos x="87" y="39"/>
                </a:cxn>
                <a:cxn ang="0">
                  <a:pos x="34" y="67"/>
                </a:cxn>
              </a:cxnLst>
              <a:rect l="0" t="0" r="r" b="b"/>
              <a:pathLst>
                <a:path w="145" h="68">
                  <a:moveTo>
                    <a:pt x="34" y="67"/>
                  </a:moveTo>
                  <a:lnTo>
                    <a:pt x="0" y="39"/>
                  </a:lnTo>
                  <a:lnTo>
                    <a:pt x="87" y="0"/>
                  </a:lnTo>
                  <a:lnTo>
                    <a:pt x="137" y="11"/>
                  </a:lnTo>
                  <a:lnTo>
                    <a:pt x="144" y="28"/>
                  </a:lnTo>
                  <a:lnTo>
                    <a:pt x="87" y="39"/>
                  </a:lnTo>
                  <a:lnTo>
                    <a:pt x="34" y="6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7" name="Freeform 43"/>
            <p:cNvSpPr>
              <a:spLocks/>
            </p:cNvSpPr>
            <p:nvPr/>
          </p:nvSpPr>
          <p:spPr bwMode="auto">
            <a:xfrm>
              <a:off x="527" y="983"/>
              <a:ext cx="53" cy="28"/>
            </a:xfrm>
            <a:custGeom>
              <a:avLst/>
              <a:gdLst/>
              <a:ahLst/>
              <a:cxnLst>
                <a:cxn ang="0">
                  <a:pos x="132" y="98"/>
                </a:cxn>
                <a:cxn ang="0">
                  <a:pos x="95" y="75"/>
                </a:cxn>
                <a:cxn ang="0">
                  <a:pos x="60" y="70"/>
                </a:cxn>
                <a:cxn ang="0">
                  <a:pos x="6" y="87"/>
                </a:cxn>
                <a:cxn ang="0">
                  <a:pos x="0" y="57"/>
                </a:cxn>
                <a:cxn ang="0">
                  <a:pos x="38" y="19"/>
                </a:cxn>
                <a:cxn ang="0">
                  <a:pos x="27" y="19"/>
                </a:cxn>
                <a:cxn ang="0">
                  <a:pos x="95" y="29"/>
                </a:cxn>
                <a:cxn ang="0">
                  <a:pos x="121" y="29"/>
                </a:cxn>
                <a:cxn ang="0">
                  <a:pos x="160" y="0"/>
                </a:cxn>
                <a:cxn ang="0">
                  <a:pos x="160" y="52"/>
                </a:cxn>
                <a:cxn ang="0">
                  <a:pos x="176" y="70"/>
                </a:cxn>
                <a:cxn ang="0">
                  <a:pos x="132" y="98"/>
                </a:cxn>
              </a:cxnLst>
              <a:rect l="0" t="0" r="r" b="b"/>
              <a:pathLst>
                <a:path w="177" h="99">
                  <a:moveTo>
                    <a:pt x="132" y="98"/>
                  </a:moveTo>
                  <a:lnTo>
                    <a:pt x="95" y="75"/>
                  </a:lnTo>
                  <a:lnTo>
                    <a:pt x="60" y="70"/>
                  </a:lnTo>
                  <a:lnTo>
                    <a:pt x="6" y="87"/>
                  </a:lnTo>
                  <a:lnTo>
                    <a:pt x="0" y="57"/>
                  </a:lnTo>
                  <a:lnTo>
                    <a:pt x="38" y="19"/>
                  </a:lnTo>
                  <a:lnTo>
                    <a:pt x="27" y="19"/>
                  </a:lnTo>
                  <a:lnTo>
                    <a:pt x="95" y="29"/>
                  </a:lnTo>
                  <a:lnTo>
                    <a:pt x="121" y="29"/>
                  </a:lnTo>
                  <a:lnTo>
                    <a:pt x="160" y="0"/>
                  </a:lnTo>
                  <a:lnTo>
                    <a:pt x="160" y="52"/>
                  </a:lnTo>
                  <a:lnTo>
                    <a:pt x="176" y="70"/>
                  </a:lnTo>
                  <a:lnTo>
                    <a:pt x="132" y="98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8" name="Freeform 44"/>
            <p:cNvSpPr>
              <a:spLocks/>
            </p:cNvSpPr>
            <p:nvPr/>
          </p:nvSpPr>
          <p:spPr bwMode="auto">
            <a:xfrm>
              <a:off x="564" y="964"/>
              <a:ext cx="32" cy="15"/>
            </a:xfrm>
            <a:custGeom>
              <a:avLst/>
              <a:gdLst/>
              <a:ahLst/>
              <a:cxnLst>
                <a:cxn ang="0">
                  <a:pos x="17" y="50"/>
                </a:cxn>
                <a:cxn ang="0">
                  <a:pos x="0" y="22"/>
                </a:cxn>
                <a:cxn ang="0">
                  <a:pos x="27" y="5"/>
                </a:cxn>
                <a:cxn ang="0">
                  <a:pos x="54" y="17"/>
                </a:cxn>
                <a:cxn ang="0">
                  <a:pos x="98" y="0"/>
                </a:cxn>
                <a:cxn ang="0">
                  <a:pos x="103" y="22"/>
                </a:cxn>
                <a:cxn ang="0">
                  <a:pos x="17" y="50"/>
                </a:cxn>
              </a:cxnLst>
              <a:rect l="0" t="0" r="r" b="b"/>
              <a:pathLst>
                <a:path w="104" h="51">
                  <a:moveTo>
                    <a:pt x="17" y="50"/>
                  </a:moveTo>
                  <a:lnTo>
                    <a:pt x="0" y="22"/>
                  </a:lnTo>
                  <a:lnTo>
                    <a:pt x="27" y="5"/>
                  </a:lnTo>
                  <a:lnTo>
                    <a:pt x="54" y="17"/>
                  </a:lnTo>
                  <a:lnTo>
                    <a:pt x="98" y="0"/>
                  </a:lnTo>
                  <a:lnTo>
                    <a:pt x="103" y="22"/>
                  </a:lnTo>
                  <a:lnTo>
                    <a:pt x="17" y="5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89" name="Freeform 45"/>
            <p:cNvSpPr>
              <a:spLocks/>
            </p:cNvSpPr>
            <p:nvPr/>
          </p:nvSpPr>
          <p:spPr bwMode="auto">
            <a:xfrm>
              <a:off x="583" y="977"/>
              <a:ext cx="31" cy="18"/>
            </a:xfrm>
            <a:custGeom>
              <a:avLst/>
              <a:gdLst/>
              <a:ahLst/>
              <a:cxnLst>
                <a:cxn ang="0">
                  <a:pos x="10" y="63"/>
                </a:cxn>
                <a:cxn ang="0">
                  <a:pos x="0" y="23"/>
                </a:cxn>
                <a:cxn ang="0">
                  <a:pos x="92" y="0"/>
                </a:cxn>
                <a:cxn ang="0">
                  <a:pos x="103" y="17"/>
                </a:cxn>
                <a:cxn ang="0">
                  <a:pos x="70" y="46"/>
                </a:cxn>
                <a:cxn ang="0">
                  <a:pos x="10" y="63"/>
                </a:cxn>
              </a:cxnLst>
              <a:rect l="0" t="0" r="r" b="b"/>
              <a:pathLst>
                <a:path w="104" h="64">
                  <a:moveTo>
                    <a:pt x="10" y="63"/>
                  </a:moveTo>
                  <a:lnTo>
                    <a:pt x="0" y="23"/>
                  </a:lnTo>
                  <a:lnTo>
                    <a:pt x="92" y="0"/>
                  </a:lnTo>
                  <a:lnTo>
                    <a:pt x="103" y="17"/>
                  </a:lnTo>
                  <a:lnTo>
                    <a:pt x="70" y="46"/>
                  </a:lnTo>
                  <a:lnTo>
                    <a:pt x="10" y="6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0" name="Freeform 46"/>
            <p:cNvSpPr>
              <a:spLocks/>
            </p:cNvSpPr>
            <p:nvPr/>
          </p:nvSpPr>
          <p:spPr bwMode="auto">
            <a:xfrm>
              <a:off x="618" y="965"/>
              <a:ext cx="12" cy="11"/>
            </a:xfrm>
            <a:custGeom>
              <a:avLst/>
              <a:gdLst/>
              <a:ahLst/>
              <a:cxnLst>
                <a:cxn ang="0">
                  <a:pos x="9" y="36"/>
                </a:cxn>
                <a:cxn ang="0">
                  <a:pos x="0" y="0"/>
                </a:cxn>
                <a:cxn ang="0">
                  <a:pos x="39" y="0"/>
                </a:cxn>
                <a:cxn ang="0">
                  <a:pos x="35" y="27"/>
                </a:cxn>
                <a:cxn ang="0">
                  <a:pos x="9" y="36"/>
                </a:cxn>
              </a:cxnLst>
              <a:rect l="0" t="0" r="r" b="b"/>
              <a:pathLst>
                <a:path w="40" h="37">
                  <a:moveTo>
                    <a:pt x="9" y="3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5" y="27"/>
                  </a:lnTo>
                  <a:lnTo>
                    <a:pt x="9" y="3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1" name="Freeform 47"/>
            <p:cNvSpPr>
              <a:spLocks/>
            </p:cNvSpPr>
            <p:nvPr/>
          </p:nvSpPr>
          <p:spPr bwMode="auto">
            <a:xfrm>
              <a:off x="635" y="965"/>
              <a:ext cx="50" cy="15"/>
            </a:xfrm>
            <a:custGeom>
              <a:avLst/>
              <a:gdLst/>
              <a:ahLst/>
              <a:cxnLst>
                <a:cxn ang="0">
                  <a:pos x="28" y="49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65" y="0"/>
                </a:cxn>
                <a:cxn ang="0">
                  <a:pos x="65" y="28"/>
                </a:cxn>
                <a:cxn ang="0">
                  <a:pos x="165" y="28"/>
                </a:cxn>
                <a:cxn ang="0">
                  <a:pos x="159" y="45"/>
                </a:cxn>
                <a:cxn ang="0">
                  <a:pos x="28" y="49"/>
                </a:cxn>
              </a:cxnLst>
              <a:rect l="0" t="0" r="r" b="b"/>
              <a:pathLst>
                <a:path w="166" h="50">
                  <a:moveTo>
                    <a:pt x="28" y="49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65" y="0"/>
                  </a:lnTo>
                  <a:lnTo>
                    <a:pt x="65" y="28"/>
                  </a:lnTo>
                  <a:lnTo>
                    <a:pt x="165" y="28"/>
                  </a:lnTo>
                  <a:lnTo>
                    <a:pt x="159" y="45"/>
                  </a:lnTo>
                  <a:lnTo>
                    <a:pt x="28" y="4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2" name="Freeform 48"/>
            <p:cNvSpPr>
              <a:spLocks/>
            </p:cNvSpPr>
            <p:nvPr/>
          </p:nvSpPr>
          <p:spPr bwMode="auto">
            <a:xfrm>
              <a:off x="659" y="931"/>
              <a:ext cx="105" cy="40"/>
            </a:xfrm>
            <a:custGeom>
              <a:avLst/>
              <a:gdLst/>
              <a:ahLst/>
              <a:cxnLst>
                <a:cxn ang="0">
                  <a:pos x="28" y="117"/>
                </a:cxn>
                <a:cxn ang="0">
                  <a:pos x="72" y="94"/>
                </a:cxn>
                <a:cxn ang="0">
                  <a:pos x="78" y="77"/>
                </a:cxn>
                <a:cxn ang="0">
                  <a:pos x="61" y="64"/>
                </a:cxn>
                <a:cxn ang="0">
                  <a:pos x="49" y="82"/>
                </a:cxn>
                <a:cxn ang="0">
                  <a:pos x="5" y="88"/>
                </a:cxn>
                <a:cxn ang="0">
                  <a:pos x="0" y="71"/>
                </a:cxn>
                <a:cxn ang="0">
                  <a:pos x="145" y="0"/>
                </a:cxn>
                <a:cxn ang="0">
                  <a:pos x="342" y="0"/>
                </a:cxn>
                <a:cxn ang="0">
                  <a:pos x="324" y="30"/>
                </a:cxn>
                <a:cxn ang="0">
                  <a:pos x="241" y="82"/>
                </a:cxn>
                <a:cxn ang="0">
                  <a:pos x="229" y="71"/>
                </a:cxn>
                <a:cxn ang="0">
                  <a:pos x="117" y="141"/>
                </a:cxn>
                <a:cxn ang="0">
                  <a:pos x="28" y="117"/>
                </a:cxn>
              </a:cxnLst>
              <a:rect l="0" t="0" r="r" b="b"/>
              <a:pathLst>
                <a:path w="343" h="142">
                  <a:moveTo>
                    <a:pt x="28" y="117"/>
                  </a:moveTo>
                  <a:lnTo>
                    <a:pt x="72" y="94"/>
                  </a:lnTo>
                  <a:lnTo>
                    <a:pt x="78" y="77"/>
                  </a:lnTo>
                  <a:lnTo>
                    <a:pt x="61" y="64"/>
                  </a:lnTo>
                  <a:lnTo>
                    <a:pt x="49" y="82"/>
                  </a:lnTo>
                  <a:lnTo>
                    <a:pt x="5" y="88"/>
                  </a:lnTo>
                  <a:lnTo>
                    <a:pt x="0" y="71"/>
                  </a:lnTo>
                  <a:lnTo>
                    <a:pt x="145" y="0"/>
                  </a:lnTo>
                  <a:lnTo>
                    <a:pt x="342" y="0"/>
                  </a:lnTo>
                  <a:lnTo>
                    <a:pt x="324" y="30"/>
                  </a:lnTo>
                  <a:lnTo>
                    <a:pt x="241" y="82"/>
                  </a:lnTo>
                  <a:lnTo>
                    <a:pt x="229" y="71"/>
                  </a:lnTo>
                  <a:lnTo>
                    <a:pt x="117" y="141"/>
                  </a:lnTo>
                  <a:lnTo>
                    <a:pt x="28" y="11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3" name="Freeform 49"/>
            <p:cNvSpPr>
              <a:spLocks/>
            </p:cNvSpPr>
            <p:nvPr/>
          </p:nvSpPr>
          <p:spPr bwMode="auto">
            <a:xfrm>
              <a:off x="727" y="928"/>
              <a:ext cx="199" cy="153"/>
            </a:xfrm>
            <a:custGeom>
              <a:avLst/>
              <a:gdLst/>
              <a:ahLst/>
              <a:cxnLst>
                <a:cxn ang="0">
                  <a:pos x="142" y="537"/>
                </a:cxn>
                <a:cxn ang="0">
                  <a:pos x="96" y="518"/>
                </a:cxn>
                <a:cxn ang="0">
                  <a:pos x="68" y="493"/>
                </a:cxn>
                <a:cxn ang="0">
                  <a:pos x="79" y="433"/>
                </a:cxn>
                <a:cxn ang="0">
                  <a:pos x="68" y="373"/>
                </a:cxn>
                <a:cxn ang="0">
                  <a:pos x="126" y="313"/>
                </a:cxn>
                <a:cxn ang="0">
                  <a:pos x="136" y="192"/>
                </a:cxn>
                <a:cxn ang="0">
                  <a:pos x="68" y="168"/>
                </a:cxn>
                <a:cxn ang="0">
                  <a:pos x="12" y="173"/>
                </a:cxn>
                <a:cxn ang="0">
                  <a:pos x="0" y="150"/>
                </a:cxn>
                <a:cxn ang="0">
                  <a:pos x="29" y="132"/>
                </a:cxn>
                <a:cxn ang="0">
                  <a:pos x="35" y="102"/>
                </a:cxn>
                <a:cxn ang="0">
                  <a:pos x="96" y="102"/>
                </a:cxn>
                <a:cxn ang="0">
                  <a:pos x="85" y="84"/>
                </a:cxn>
                <a:cxn ang="0">
                  <a:pos x="148" y="47"/>
                </a:cxn>
                <a:cxn ang="0">
                  <a:pos x="239" y="31"/>
                </a:cxn>
                <a:cxn ang="0">
                  <a:pos x="266" y="35"/>
                </a:cxn>
                <a:cxn ang="0">
                  <a:pos x="305" y="24"/>
                </a:cxn>
                <a:cxn ang="0">
                  <a:pos x="363" y="53"/>
                </a:cxn>
                <a:cxn ang="0">
                  <a:pos x="369" y="24"/>
                </a:cxn>
                <a:cxn ang="0">
                  <a:pos x="464" y="0"/>
                </a:cxn>
                <a:cxn ang="0">
                  <a:pos x="578" y="11"/>
                </a:cxn>
                <a:cxn ang="0">
                  <a:pos x="578" y="47"/>
                </a:cxn>
                <a:cxn ang="0">
                  <a:pos x="600" y="47"/>
                </a:cxn>
                <a:cxn ang="0">
                  <a:pos x="605" y="31"/>
                </a:cxn>
                <a:cxn ang="0">
                  <a:pos x="650" y="35"/>
                </a:cxn>
                <a:cxn ang="0">
                  <a:pos x="645" y="53"/>
                </a:cxn>
                <a:cxn ang="0">
                  <a:pos x="616" y="71"/>
                </a:cxn>
                <a:cxn ang="0">
                  <a:pos x="578" y="217"/>
                </a:cxn>
                <a:cxn ang="0">
                  <a:pos x="538" y="234"/>
                </a:cxn>
                <a:cxn ang="0">
                  <a:pos x="509" y="228"/>
                </a:cxn>
                <a:cxn ang="0">
                  <a:pos x="520" y="271"/>
                </a:cxn>
                <a:cxn ang="0">
                  <a:pos x="498" y="313"/>
                </a:cxn>
                <a:cxn ang="0">
                  <a:pos x="407" y="355"/>
                </a:cxn>
                <a:cxn ang="0">
                  <a:pos x="379" y="342"/>
                </a:cxn>
                <a:cxn ang="0">
                  <a:pos x="352" y="392"/>
                </a:cxn>
                <a:cxn ang="0">
                  <a:pos x="266" y="409"/>
                </a:cxn>
                <a:cxn ang="0">
                  <a:pos x="198" y="493"/>
                </a:cxn>
                <a:cxn ang="0">
                  <a:pos x="142" y="537"/>
                </a:cxn>
              </a:cxnLst>
              <a:rect l="0" t="0" r="r" b="b"/>
              <a:pathLst>
                <a:path w="651" h="538">
                  <a:moveTo>
                    <a:pt x="142" y="537"/>
                  </a:moveTo>
                  <a:lnTo>
                    <a:pt x="96" y="518"/>
                  </a:lnTo>
                  <a:lnTo>
                    <a:pt x="68" y="493"/>
                  </a:lnTo>
                  <a:lnTo>
                    <a:pt x="79" y="433"/>
                  </a:lnTo>
                  <a:lnTo>
                    <a:pt x="68" y="373"/>
                  </a:lnTo>
                  <a:lnTo>
                    <a:pt x="126" y="313"/>
                  </a:lnTo>
                  <a:lnTo>
                    <a:pt x="136" y="192"/>
                  </a:lnTo>
                  <a:lnTo>
                    <a:pt x="68" y="168"/>
                  </a:lnTo>
                  <a:lnTo>
                    <a:pt x="12" y="173"/>
                  </a:lnTo>
                  <a:lnTo>
                    <a:pt x="0" y="150"/>
                  </a:lnTo>
                  <a:lnTo>
                    <a:pt x="29" y="132"/>
                  </a:lnTo>
                  <a:lnTo>
                    <a:pt x="35" y="102"/>
                  </a:lnTo>
                  <a:lnTo>
                    <a:pt x="96" y="102"/>
                  </a:lnTo>
                  <a:lnTo>
                    <a:pt x="85" y="84"/>
                  </a:lnTo>
                  <a:lnTo>
                    <a:pt x="148" y="47"/>
                  </a:lnTo>
                  <a:lnTo>
                    <a:pt x="239" y="31"/>
                  </a:lnTo>
                  <a:lnTo>
                    <a:pt x="266" y="35"/>
                  </a:lnTo>
                  <a:lnTo>
                    <a:pt x="305" y="24"/>
                  </a:lnTo>
                  <a:lnTo>
                    <a:pt x="363" y="53"/>
                  </a:lnTo>
                  <a:lnTo>
                    <a:pt x="369" y="24"/>
                  </a:lnTo>
                  <a:lnTo>
                    <a:pt x="464" y="0"/>
                  </a:lnTo>
                  <a:lnTo>
                    <a:pt x="578" y="11"/>
                  </a:lnTo>
                  <a:lnTo>
                    <a:pt x="578" y="47"/>
                  </a:lnTo>
                  <a:lnTo>
                    <a:pt x="600" y="47"/>
                  </a:lnTo>
                  <a:lnTo>
                    <a:pt x="605" y="31"/>
                  </a:lnTo>
                  <a:lnTo>
                    <a:pt x="650" y="35"/>
                  </a:lnTo>
                  <a:lnTo>
                    <a:pt x="645" y="53"/>
                  </a:lnTo>
                  <a:lnTo>
                    <a:pt x="616" y="71"/>
                  </a:lnTo>
                  <a:lnTo>
                    <a:pt x="578" y="217"/>
                  </a:lnTo>
                  <a:lnTo>
                    <a:pt x="538" y="234"/>
                  </a:lnTo>
                  <a:lnTo>
                    <a:pt x="509" y="228"/>
                  </a:lnTo>
                  <a:lnTo>
                    <a:pt x="520" y="271"/>
                  </a:lnTo>
                  <a:lnTo>
                    <a:pt x="498" y="313"/>
                  </a:lnTo>
                  <a:lnTo>
                    <a:pt x="407" y="355"/>
                  </a:lnTo>
                  <a:lnTo>
                    <a:pt x="379" y="342"/>
                  </a:lnTo>
                  <a:lnTo>
                    <a:pt x="352" y="392"/>
                  </a:lnTo>
                  <a:lnTo>
                    <a:pt x="266" y="409"/>
                  </a:lnTo>
                  <a:lnTo>
                    <a:pt x="198" y="493"/>
                  </a:lnTo>
                  <a:lnTo>
                    <a:pt x="142" y="53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4" name="Freeform 50"/>
            <p:cNvSpPr>
              <a:spLocks/>
            </p:cNvSpPr>
            <p:nvPr/>
          </p:nvSpPr>
          <p:spPr bwMode="auto">
            <a:xfrm>
              <a:off x="1689" y="1390"/>
              <a:ext cx="26" cy="24"/>
            </a:xfrm>
            <a:custGeom>
              <a:avLst/>
              <a:gdLst/>
              <a:ahLst/>
              <a:cxnLst>
                <a:cxn ang="0">
                  <a:pos x="54" y="85"/>
                </a:cxn>
                <a:cxn ang="0">
                  <a:pos x="36" y="56"/>
                </a:cxn>
                <a:cxn ang="0">
                  <a:pos x="6" y="50"/>
                </a:cxn>
                <a:cxn ang="0">
                  <a:pos x="0" y="28"/>
                </a:cxn>
                <a:cxn ang="0">
                  <a:pos x="42" y="28"/>
                </a:cxn>
                <a:cxn ang="0">
                  <a:pos x="54" y="0"/>
                </a:cxn>
                <a:cxn ang="0">
                  <a:pos x="86" y="18"/>
                </a:cxn>
                <a:cxn ang="0">
                  <a:pos x="80" y="68"/>
                </a:cxn>
                <a:cxn ang="0">
                  <a:pos x="54" y="85"/>
                </a:cxn>
              </a:cxnLst>
              <a:rect l="0" t="0" r="r" b="b"/>
              <a:pathLst>
                <a:path w="87" h="86">
                  <a:moveTo>
                    <a:pt x="54" y="85"/>
                  </a:moveTo>
                  <a:lnTo>
                    <a:pt x="36" y="56"/>
                  </a:lnTo>
                  <a:lnTo>
                    <a:pt x="6" y="50"/>
                  </a:lnTo>
                  <a:lnTo>
                    <a:pt x="0" y="28"/>
                  </a:lnTo>
                  <a:lnTo>
                    <a:pt x="42" y="28"/>
                  </a:lnTo>
                  <a:lnTo>
                    <a:pt x="54" y="0"/>
                  </a:lnTo>
                  <a:lnTo>
                    <a:pt x="86" y="18"/>
                  </a:lnTo>
                  <a:lnTo>
                    <a:pt x="80" y="68"/>
                  </a:lnTo>
                  <a:lnTo>
                    <a:pt x="54" y="8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5" name="Freeform 51"/>
            <p:cNvSpPr>
              <a:spLocks/>
            </p:cNvSpPr>
            <p:nvPr/>
          </p:nvSpPr>
          <p:spPr bwMode="auto">
            <a:xfrm>
              <a:off x="319" y="1254"/>
              <a:ext cx="187" cy="188"/>
            </a:xfrm>
            <a:custGeom>
              <a:avLst/>
              <a:gdLst/>
              <a:ahLst/>
              <a:cxnLst>
                <a:cxn ang="0">
                  <a:pos x="599" y="645"/>
                </a:cxn>
                <a:cxn ang="0">
                  <a:pos x="570" y="634"/>
                </a:cxn>
                <a:cxn ang="0">
                  <a:pos x="548" y="658"/>
                </a:cxn>
                <a:cxn ang="0">
                  <a:pos x="463" y="610"/>
                </a:cxn>
                <a:cxn ang="0">
                  <a:pos x="441" y="561"/>
                </a:cxn>
                <a:cxn ang="0">
                  <a:pos x="317" y="465"/>
                </a:cxn>
                <a:cxn ang="0">
                  <a:pos x="260" y="453"/>
                </a:cxn>
                <a:cxn ang="0">
                  <a:pos x="147" y="398"/>
                </a:cxn>
                <a:cxn ang="0">
                  <a:pos x="114" y="338"/>
                </a:cxn>
                <a:cxn ang="0">
                  <a:pos x="136" y="312"/>
                </a:cxn>
                <a:cxn ang="0">
                  <a:pos x="90" y="198"/>
                </a:cxn>
                <a:cxn ang="0">
                  <a:pos x="84" y="126"/>
                </a:cxn>
                <a:cxn ang="0">
                  <a:pos x="56" y="48"/>
                </a:cxn>
                <a:cxn ang="0">
                  <a:pos x="34" y="48"/>
                </a:cxn>
                <a:cxn ang="0">
                  <a:pos x="45" y="120"/>
                </a:cxn>
                <a:cxn ang="0">
                  <a:pos x="51" y="198"/>
                </a:cxn>
                <a:cxn ang="0">
                  <a:pos x="67" y="259"/>
                </a:cxn>
                <a:cxn ang="0">
                  <a:pos x="45" y="259"/>
                </a:cxn>
                <a:cxn ang="0">
                  <a:pos x="34" y="198"/>
                </a:cxn>
                <a:cxn ang="0">
                  <a:pos x="0" y="138"/>
                </a:cxn>
                <a:cxn ang="0">
                  <a:pos x="28" y="126"/>
                </a:cxn>
                <a:cxn ang="0">
                  <a:pos x="13" y="96"/>
                </a:cxn>
                <a:cxn ang="0">
                  <a:pos x="13" y="0"/>
                </a:cxn>
                <a:cxn ang="0">
                  <a:pos x="384" y="108"/>
                </a:cxn>
                <a:cxn ang="0">
                  <a:pos x="305" y="167"/>
                </a:cxn>
                <a:cxn ang="0">
                  <a:pos x="271" y="259"/>
                </a:cxn>
                <a:cxn ang="0">
                  <a:pos x="260" y="318"/>
                </a:cxn>
                <a:cxn ang="0">
                  <a:pos x="277" y="380"/>
                </a:cxn>
                <a:cxn ang="0">
                  <a:pos x="317" y="398"/>
                </a:cxn>
                <a:cxn ang="0">
                  <a:pos x="372" y="392"/>
                </a:cxn>
                <a:cxn ang="0">
                  <a:pos x="401" y="318"/>
                </a:cxn>
                <a:cxn ang="0">
                  <a:pos x="453" y="312"/>
                </a:cxn>
                <a:cxn ang="0">
                  <a:pos x="463" y="326"/>
                </a:cxn>
                <a:cxn ang="0">
                  <a:pos x="453" y="350"/>
                </a:cxn>
                <a:cxn ang="0">
                  <a:pos x="458" y="368"/>
                </a:cxn>
                <a:cxn ang="0">
                  <a:pos x="436" y="380"/>
                </a:cxn>
                <a:cxn ang="0">
                  <a:pos x="424" y="440"/>
                </a:cxn>
                <a:cxn ang="0">
                  <a:pos x="503" y="453"/>
                </a:cxn>
                <a:cxn ang="0">
                  <a:pos x="486" y="500"/>
                </a:cxn>
                <a:cxn ang="0">
                  <a:pos x="503" y="592"/>
                </a:cxn>
                <a:cxn ang="0">
                  <a:pos x="543" y="621"/>
                </a:cxn>
                <a:cxn ang="0">
                  <a:pos x="554" y="603"/>
                </a:cxn>
                <a:cxn ang="0">
                  <a:pos x="610" y="621"/>
                </a:cxn>
                <a:cxn ang="0">
                  <a:pos x="599" y="645"/>
                </a:cxn>
              </a:cxnLst>
              <a:rect l="0" t="0" r="r" b="b"/>
              <a:pathLst>
                <a:path w="611" h="659">
                  <a:moveTo>
                    <a:pt x="599" y="645"/>
                  </a:moveTo>
                  <a:lnTo>
                    <a:pt x="570" y="634"/>
                  </a:lnTo>
                  <a:lnTo>
                    <a:pt x="548" y="658"/>
                  </a:lnTo>
                  <a:lnTo>
                    <a:pt x="463" y="610"/>
                  </a:lnTo>
                  <a:lnTo>
                    <a:pt x="441" y="561"/>
                  </a:lnTo>
                  <a:lnTo>
                    <a:pt x="317" y="465"/>
                  </a:lnTo>
                  <a:lnTo>
                    <a:pt x="260" y="453"/>
                  </a:lnTo>
                  <a:lnTo>
                    <a:pt x="147" y="398"/>
                  </a:lnTo>
                  <a:lnTo>
                    <a:pt x="114" y="338"/>
                  </a:lnTo>
                  <a:lnTo>
                    <a:pt x="136" y="312"/>
                  </a:lnTo>
                  <a:lnTo>
                    <a:pt x="90" y="198"/>
                  </a:lnTo>
                  <a:lnTo>
                    <a:pt x="84" y="126"/>
                  </a:lnTo>
                  <a:lnTo>
                    <a:pt x="56" y="48"/>
                  </a:lnTo>
                  <a:lnTo>
                    <a:pt x="34" y="48"/>
                  </a:lnTo>
                  <a:lnTo>
                    <a:pt x="45" y="120"/>
                  </a:lnTo>
                  <a:lnTo>
                    <a:pt x="51" y="198"/>
                  </a:lnTo>
                  <a:lnTo>
                    <a:pt x="67" y="259"/>
                  </a:lnTo>
                  <a:lnTo>
                    <a:pt x="45" y="259"/>
                  </a:lnTo>
                  <a:lnTo>
                    <a:pt x="34" y="198"/>
                  </a:lnTo>
                  <a:lnTo>
                    <a:pt x="0" y="138"/>
                  </a:lnTo>
                  <a:lnTo>
                    <a:pt x="28" y="126"/>
                  </a:lnTo>
                  <a:lnTo>
                    <a:pt x="13" y="96"/>
                  </a:lnTo>
                  <a:lnTo>
                    <a:pt x="13" y="0"/>
                  </a:lnTo>
                  <a:lnTo>
                    <a:pt x="384" y="108"/>
                  </a:lnTo>
                  <a:lnTo>
                    <a:pt x="305" y="167"/>
                  </a:lnTo>
                  <a:lnTo>
                    <a:pt x="271" y="259"/>
                  </a:lnTo>
                  <a:lnTo>
                    <a:pt x="260" y="318"/>
                  </a:lnTo>
                  <a:lnTo>
                    <a:pt x="277" y="380"/>
                  </a:lnTo>
                  <a:lnTo>
                    <a:pt x="317" y="398"/>
                  </a:lnTo>
                  <a:lnTo>
                    <a:pt x="372" y="392"/>
                  </a:lnTo>
                  <a:lnTo>
                    <a:pt x="401" y="318"/>
                  </a:lnTo>
                  <a:lnTo>
                    <a:pt x="453" y="312"/>
                  </a:lnTo>
                  <a:lnTo>
                    <a:pt x="463" y="326"/>
                  </a:lnTo>
                  <a:lnTo>
                    <a:pt x="453" y="350"/>
                  </a:lnTo>
                  <a:lnTo>
                    <a:pt x="458" y="368"/>
                  </a:lnTo>
                  <a:lnTo>
                    <a:pt x="436" y="380"/>
                  </a:lnTo>
                  <a:lnTo>
                    <a:pt x="424" y="440"/>
                  </a:lnTo>
                  <a:lnTo>
                    <a:pt x="503" y="453"/>
                  </a:lnTo>
                  <a:lnTo>
                    <a:pt x="486" y="500"/>
                  </a:lnTo>
                  <a:lnTo>
                    <a:pt x="503" y="592"/>
                  </a:lnTo>
                  <a:lnTo>
                    <a:pt x="543" y="621"/>
                  </a:lnTo>
                  <a:lnTo>
                    <a:pt x="554" y="603"/>
                  </a:lnTo>
                  <a:lnTo>
                    <a:pt x="610" y="621"/>
                  </a:lnTo>
                  <a:lnTo>
                    <a:pt x="599" y="64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6" name="Freeform 52"/>
            <p:cNvSpPr>
              <a:spLocks/>
            </p:cNvSpPr>
            <p:nvPr/>
          </p:nvSpPr>
          <p:spPr bwMode="auto">
            <a:xfrm>
              <a:off x="1283" y="1142"/>
              <a:ext cx="21" cy="28"/>
            </a:xfrm>
            <a:custGeom>
              <a:avLst/>
              <a:gdLst/>
              <a:ahLst/>
              <a:cxnLst>
                <a:cxn ang="0">
                  <a:pos x="49" y="97"/>
                </a:cxn>
                <a:cxn ang="0">
                  <a:pos x="6" y="92"/>
                </a:cxn>
                <a:cxn ang="0">
                  <a:pos x="0" y="62"/>
                </a:cxn>
                <a:cxn ang="0">
                  <a:pos x="38" y="28"/>
                </a:cxn>
                <a:cxn ang="0">
                  <a:pos x="43" y="6"/>
                </a:cxn>
                <a:cxn ang="0">
                  <a:pos x="59" y="0"/>
                </a:cxn>
                <a:cxn ang="0">
                  <a:pos x="53" y="34"/>
                </a:cxn>
                <a:cxn ang="0">
                  <a:pos x="70" y="46"/>
                </a:cxn>
                <a:cxn ang="0">
                  <a:pos x="53" y="62"/>
                </a:cxn>
                <a:cxn ang="0">
                  <a:pos x="49" y="97"/>
                </a:cxn>
              </a:cxnLst>
              <a:rect l="0" t="0" r="r" b="b"/>
              <a:pathLst>
                <a:path w="71" h="98">
                  <a:moveTo>
                    <a:pt x="49" y="97"/>
                  </a:moveTo>
                  <a:lnTo>
                    <a:pt x="6" y="92"/>
                  </a:lnTo>
                  <a:lnTo>
                    <a:pt x="0" y="62"/>
                  </a:lnTo>
                  <a:lnTo>
                    <a:pt x="38" y="28"/>
                  </a:lnTo>
                  <a:lnTo>
                    <a:pt x="43" y="6"/>
                  </a:lnTo>
                  <a:lnTo>
                    <a:pt x="59" y="0"/>
                  </a:lnTo>
                  <a:lnTo>
                    <a:pt x="53" y="34"/>
                  </a:lnTo>
                  <a:lnTo>
                    <a:pt x="70" y="46"/>
                  </a:lnTo>
                  <a:lnTo>
                    <a:pt x="53" y="62"/>
                  </a:lnTo>
                  <a:lnTo>
                    <a:pt x="49" y="9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7" name="Freeform 53"/>
            <p:cNvSpPr>
              <a:spLocks/>
            </p:cNvSpPr>
            <p:nvPr/>
          </p:nvSpPr>
          <p:spPr bwMode="auto">
            <a:xfrm>
              <a:off x="1663" y="1507"/>
              <a:ext cx="61" cy="26"/>
            </a:xfrm>
            <a:custGeom>
              <a:avLst/>
              <a:gdLst/>
              <a:ahLst/>
              <a:cxnLst>
                <a:cxn ang="0">
                  <a:pos x="72" y="68"/>
                </a:cxn>
                <a:cxn ang="0">
                  <a:pos x="72" y="39"/>
                </a:cxn>
                <a:cxn ang="0">
                  <a:pos x="62" y="62"/>
                </a:cxn>
                <a:cxn ang="0">
                  <a:pos x="39" y="57"/>
                </a:cxn>
                <a:cxn ang="0">
                  <a:pos x="34" y="39"/>
                </a:cxn>
                <a:cxn ang="0">
                  <a:pos x="0" y="52"/>
                </a:cxn>
                <a:cxn ang="0">
                  <a:pos x="11" y="22"/>
                </a:cxn>
                <a:cxn ang="0">
                  <a:pos x="39" y="28"/>
                </a:cxn>
                <a:cxn ang="0">
                  <a:pos x="67" y="22"/>
                </a:cxn>
                <a:cxn ang="0">
                  <a:pos x="94" y="28"/>
                </a:cxn>
                <a:cxn ang="0">
                  <a:pos x="121" y="22"/>
                </a:cxn>
                <a:cxn ang="0">
                  <a:pos x="145" y="34"/>
                </a:cxn>
                <a:cxn ang="0">
                  <a:pos x="161" y="28"/>
                </a:cxn>
                <a:cxn ang="0">
                  <a:pos x="167" y="17"/>
                </a:cxn>
                <a:cxn ang="0">
                  <a:pos x="189" y="0"/>
                </a:cxn>
                <a:cxn ang="0">
                  <a:pos x="200" y="22"/>
                </a:cxn>
                <a:cxn ang="0">
                  <a:pos x="173" y="39"/>
                </a:cxn>
                <a:cxn ang="0">
                  <a:pos x="161" y="91"/>
                </a:cxn>
                <a:cxn ang="0">
                  <a:pos x="127" y="57"/>
                </a:cxn>
                <a:cxn ang="0">
                  <a:pos x="106" y="39"/>
                </a:cxn>
                <a:cxn ang="0">
                  <a:pos x="72" y="68"/>
                </a:cxn>
              </a:cxnLst>
              <a:rect l="0" t="0" r="r" b="b"/>
              <a:pathLst>
                <a:path w="201" h="92">
                  <a:moveTo>
                    <a:pt x="72" y="68"/>
                  </a:moveTo>
                  <a:lnTo>
                    <a:pt x="72" y="39"/>
                  </a:lnTo>
                  <a:lnTo>
                    <a:pt x="62" y="62"/>
                  </a:lnTo>
                  <a:lnTo>
                    <a:pt x="39" y="57"/>
                  </a:lnTo>
                  <a:lnTo>
                    <a:pt x="34" y="39"/>
                  </a:lnTo>
                  <a:lnTo>
                    <a:pt x="0" y="52"/>
                  </a:lnTo>
                  <a:lnTo>
                    <a:pt x="11" y="22"/>
                  </a:lnTo>
                  <a:lnTo>
                    <a:pt x="39" y="28"/>
                  </a:lnTo>
                  <a:lnTo>
                    <a:pt x="67" y="22"/>
                  </a:lnTo>
                  <a:lnTo>
                    <a:pt x="94" y="28"/>
                  </a:lnTo>
                  <a:lnTo>
                    <a:pt x="121" y="22"/>
                  </a:lnTo>
                  <a:lnTo>
                    <a:pt x="145" y="34"/>
                  </a:lnTo>
                  <a:lnTo>
                    <a:pt x="161" y="28"/>
                  </a:lnTo>
                  <a:lnTo>
                    <a:pt x="167" y="17"/>
                  </a:lnTo>
                  <a:lnTo>
                    <a:pt x="189" y="0"/>
                  </a:lnTo>
                  <a:lnTo>
                    <a:pt x="200" y="22"/>
                  </a:lnTo>
                  <a:lnTo>
                    <a:pt x="173" y="39"/>
                  </a:lnTo>
                  <a:lnTo>
                    <a:pt x="161" y="91"/>
                  </a:lnTo>
                  <a:lnTo>
                    <a:pt x="127" y="57"/>
                  </a:lnTo>
                  <a:lnTo>
                    <a:pt x="106" y="39"/>
                  </a:lnTo>
                  <a:lnTo>
                    <a:pt x="72" y="68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8" name="Freeform 54"/>
            <p:cNvSpPr>
              <a:spLocks/>
            </p:cNvSpPr>
            <p:nvPr/>
          </p:nvSpPr>
          <p:spPr bwMode="auto">
            <a:xfrm>
              <a:off x="1598" y="1510"/>
              <a:ext cx="40" cy="11"/>
            </a:xfrm>
            <a:custGeom>
              <a:avLst/>
              <a:gdLst/>
              <a:ahLst/>
              <a:cxnLst>
                <a:cxn ang="0">
                  <a:pos x="76" y="37"/>
                </a:cxn>
                <a:cxn ang="0">
                  <a:pos x="66" y="26"/>
                </a:cxn>
                <a:cxn ang="0">
                  <a:pos x="0" y="26"/>
                </a:cxn>
                <a:cxn ang="0">
                  <a:pos x="11" y="5"/>
                </a:cxn>
                <a:cxn ang="0">
                  <a:pos x="44" y="9"/>
                </a:cxn>
                <a:cxn ang="0">
                  <a:pos x="103" y="0"/>
                </a:cxn>
                <a:cxn ang="0">
                  <a:pos x="131" y="26"/>
                </a:cxn>
                <a:cxn ang="0">
                  <a:pos x="121" y="37"/>
                </a:cxn>
                <a:cxn ang="0">
                  <a:pos x="76" y="37"/>
                </a:cxn>
              </a:cxnLst>
              <a:rect l="0" t="0" r="r" b="b"/>
              <a:pathLst>
                <a:path w="132" h="38">
                  <a:moveTo>
                    <a:pt x="76" y="37"/>
                  </a:moveTo>
                  <a:lnTo>
                    <a:pt x="66" y="26"/>
                  </a:lnTo>
                  <a:lnTo>
                    <a:pt x="0" y="26"/>
                  </a:lnTo>
                  <a:lnTo>
                    <a:pt x="11" y="5"/>
                  </a:lnTo>
                  <a:lnTo>
                    <a:pt x="44" y="9"/>
                  </a:lnTo>
                  <a:lnTo>
                    <a:pt x="103" y="0"/>
                  </a:lnTo>
                  <a:lnTo>
                    <a:pt x="131" y="26"/>
                  </a:lnTo>
                  <a:lnTo>
                    <a:pt x="121" y="37"/>
                  </a:lnTo>
                  <a:lnTo>
                    <a:pt x="76" y="3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0999" name="Freeform 55"/>
            <p:cNvSpPr>
              <a:spLocks/>
            </p:cNvSpPr>
            <p:nvPr/>
          </p:nvSpPr>
          <p:spPr bwMode="auto">
            <a:xfrm>
              <a:off x="1675" y="1449"/>
              <a:ext cx="33" cy="44"/>
            </a:xfrm>
            <a:custGeom>
              <a:avLst/>
              <a:gdLst/>
              <a:ahLst/>
              <a:cxnLst>
                <a:cxn ang="0">
                  <a:pos x="16" y="153"/>
                </a:cxn>
                <a:cxn ang="0">
                  <a:pos x="0" y="117"/>
                </a:cxn>
                <a:cxn ang="0">
                  <a:pos x="16" y="48"/>
                </a:cxn>
                <a:cxn ang="0">
                  <a:pos x="16" y="18"/>
                </a:cxn>
                <a:cxn ang="0">
                  <a:pos x="44" y="0"/>
                </a:cxn>
                <a:cxn ang="0">
                  <a:pos x="99" y="0"/>
                </a:cxn>
                <a:cxn ang="0">
                  <a:pos x="108" y="29"/>
                </a:cxn>
                <a:cxn ang="0">
                  <a:pos x="32" y="36"/>
                </a:cxn>
                <a:cxn ang="0">
                  <a:pos x="44" y="59"/>
                </a:cxn>
                <a:cxn ang="0">
                  <a:pos x="54" y="48"/>
                </a:cxn>
                <a:cxn ang="0">
                  <a:pos x="60" y="70"/>
                </a:cxn>
                <a:cxn ang="0">
                  <a:pos x="44" y="82"/>
                </a:cxn>
                <a:cxn ang="0">
                  <a:pos x="71" y="140"/>
                </a:cxn>
                <a:cxn ang="0">
                  <a:pos x="54" y="147"/>
                </a:cxn>
                <a:cxn ang="0">
                  <a:pos x="44" y="129"/>
                </a:cxn>
                <a:cxn ang="0">
                  <a:pos x="27" y="136"/>
                </a:cxn>
                <a:cxn ang="0">
                  <a:pos x="27" y="153"/>
                </a:cxn>
                <a:cxn ang="0">
                  <a:pos x="16" y="153"/>
                </a:cxn>
              </a:cxnLst>
              <a:rect l="0" t="0" r="r" b="b"/>
              <a:pathLst>
                <a:path w="109" h="154">
                  <a:moveTo>
                    <a:pt x="16" y="153"/>
                  </a:moveTo>
                  <a:lnTo>
                    <a:pt x="0" y="117"/>
                  </a:lnTo>
                  <a:lnTo>
                    <a:pt x="16" y="48"/>
                  </a:lnTo>
                  <a:lnTo>
                    <a:pt x="16" y="18"/>
                  </a:lnTo>
                  <a:lnTo>
                    <a:pt x="44" y="0"/>
                  </a:lnTo>
                  <a:lnTo>
                    <a:pt x="99" y="0"/>
                  </a:lnTo>
                  <a:lnTo>
                    <a:pt x="108" y="29"/>
                  </a:lnTo>
                  <a:lnTo>
                    <a:pt x="32" y="36"/>
                  </a:lnTo>
                  <a:lnTo>
                    <a:pt x="44" y="59"/>
                  </a:lnTo>
                  <a:lnTo>
                    <a:pt x="54" y="48"/>
                  </a:lnTo>
                  <a:lnTo>
                    <a:pt x="60" y="70"/>
                  </a:lnTo>
                  <a:lnTo>
                    <a:pt x="44" y="82"/>
                  </a:lnTo>
                  <a:lnTo>
                    <a:pt x="71" y="140"/>
                  </a:lnTo>
                  <a:lnTo>
                    <a:pt x="54" y="147"/>
                  </a:lnTo>
                  <a:lnTo>
                    <a:pt x="44" y="129"/>
                  </a:lnTo>
                  <a:lnTo>
                    <a:pt x="27" y="136"/>
                  </a:lnTo>
                  <a:lnTo>
                    <a:pt x="27" y="153"/>
                  </a:lnTo>
                  <a:lnTo>
                    <a:pt x="16" y="153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0" name="Freeform 56"/>
            <p:cNvSpPr>
              <a:spLocks/>
            </p:cNvSpPr>
            <p:nvPr/>
          </p:nvSpPr>
          <p:spPr bwMode="auto">
            <a:xfrm>
              <a:off x="1538" y="1433"/>
              <a:ext cx="62" cy="72"/>
            </a:xfrm>
            <a:custGeom>
              <a:avLst/>
              <a:gdLst/>
              <a:ahLst/>
              <a:cxnLst>
                <a:cxn ang="0">
                  <a:pos x="177" y="257"/>
                </a:cxn>
                <a:cxn ang="0">
                  <a:pos x="105" y="179"/>
                </a:cxn>
                <a:cxn ang="0">
                  <a:pos x="94" y="137"/>
                </a:cxn>
                <a:cxn ang="0">
                  <a:pos x="72" y="131"/>
                </a:cxn>
                <a:cxn ang="0">
                  <a:pos x="60" y="78"/>
                </a:cxn>
                <a:cxn ang="0">
                  <a:pos x="27" y="60"/>
                </a:cxn>
                <a:cxn ang="0">
                  <a:pos x="0" y="19"/>
                </a:cxn>
                <a:cxn ang="0">
                  <a:pos x="12" y="0"/>
                </a:cxn>
                <a:cxn ang="0">
                  <a:pos x="132" y="102"/>
                </a:cxn>
                <a:cxn ang="0">
                  <a:pos x="171" y="160"/>
                </a:cxn>
                <a:cxn ang="0">
                  <a:pos x="188" y="150"/>
                </a:cxn>
                <a:cxn ang="0">
                  <a:pos x="199" y="160"/>
                </a:cxn>
                <a:cxn ang="0">
                  <a:pos x="193" y="197"/>
                </a:cxn>
                <a:cxn ang="0">
                  <a:pos x="205" y="238"/>
                </a:cxn>
                <a:cxn ang="0">
                  <a:pos x="177" y="257"/>
                </a:cxn>
              </a:cxnLst>
              <a:rect l="0" t="0" r="r" b="b"/>
              <a:pathLst>
                <a:path w="206" h="258">
                  <a:moveTo>
                    <a:pt x="177" y="257"/>
                  </a:moveTo>
                  <a:lnTo>
                    <a:pt x="105" y="179"/>
                  </a:lnTo>
                  <a:lnTo>
                    <a:pt x="94" y="137"/>
                  </a:lnTo>
                  <a:lnTo>
                    <a:pt x="72" y="131"/>
                  </a:lnTo>
                  <a:lnTo>
                    <a:pt x="60" y="78"/>
                  </a:lnTo>
                  <a:lnTo>
                    <a:pt x="27" y="60"/>
                  </a:lnTo>
                  <a:lnTo>
                    <a:pt x="0" y="19"/>
                  </a:lnTo>
                  <a:lnTo>
                    <a:pt x="12" y="0"/>
                  </a:lnTo>
                  <a:lnTo>
                    <a:pt x="132" y="102"/>
                  </a:lnTo>
                  <a:lnTo>
                    <a:pt x="171" y="160"/>
                  </a:lnTo>
                  <a:lnTo>
                    <a:pt x="188" y="150"/>
                  </a:lnTo>
                  <a:lnTo>
                    <a:pt x="199" y="160"/>
                  </a:lnTo>
                  <a:lnTo>
                    <a:pt x="193" y="197"/>
                  </a:lnTo>
                  <a:lnTo>
                    <a:pt x="205" y="238"/>
                  </a:lnTo>
                  <a:lnTo>
                    <a:pt x="177" y="25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1" name="Freeform 57"/>
            <p:cNvSpPr>
              <a:spLocks/>
            </p:cNvSpPr>
            <p:nvPr/>
          </p:nvSpPr>
          <p:spPr bwMode="auto">
            <a:xfrm>
              <a:off x="1208" y="1165"/>
              <a:ext cx="51" cy="63"/>
            </a:xfrm>
            <a:custGeom>
              <a:avLst/>
              <a:gdLst/>
              <a:ahLst/>
              <a:cxnLst>
                <a:cxn ang="0">
                  <a:pos x="88" y="220"/>
                </a:cxn>
                <a:cxn ang="0">
                  <a:pos x="77" y="197"/>
                </a:cxn>
                <a:cxn ang="0">
                  <a:pos x="77" y="161"/>
                </a:cxn>
                <a:cxn ang="0">
                  <a:pos x="21" y="77"/>
                </a:cxn>
                <a:cxn ang="0">
                  <a:pos x="34" y="59"/>
                </a:cxn>
                <a:cxn ang="0">
                  <a:pos x="0" y="42"/>
                </a:cxn>
                <a:cxn ang="0">
                  <a:pos x="5" y="18"/>
                </a:cxn>
                <a:cxn ang="0">
                  <a:pos x="66" y="0"/>
                </a:cxn>
                <a:cxn ang="0">
                  <a:pos x="98" y="0"/>
                </a:cxn>
                <a:cxn ang="0">
                  <a:pos x="98" y="29"/>
                </a:cxn>
                <a:cxn ang="0">
                  <a:pos x="70" y="42"/>
                </a:cxn>
                <a:cxn ang="0">
                  <a:pos x="115" y="89"/>
                </a:cxn>
                <a:cxn ang="0">
                  <a:pos x="115" y="112"/>
                </a:cxn>
                <a:cxn ang="0">
                  <a:pos x="131" y="112"/>
                </a:cxn>
                <a:cxn ang="0">
                  <a:pos x="144" y="125"/>
                </a:cxn>
                <a:cxn ang="0">
                  <a:pos x="126" y="148"/>
                </a:cxn>
                <a:cxn ang="0">
                  <a:pos x="144" y="148"/>
                </a:cxn>
                <a:cxn ang="0">
                  <a:pos x="131" y="171"/>
                </a:cxn>
                <a:cxn ang="0">
                  <a:pos x="165" y="190"/>
                </a:cxn>
                <a:cxn ang="0">
                  <a:pos x="144" y="207"/>
                </a:cxn>
                <a:cxn ang="0">
                  <a:pos x="88" y="220"/>
                </a:cxn>
              </a:cxnLst>
              <a:rect l="0" t="0" r="r" b="b"/>
              <a:pathLst>
                <a:path w="166" h="221">
                  <a:moveTo>
                    <a:pt x="88" y="220"/>
                  </a:moveTo>
                  <a:lnTo>
                    <a:pt x="77" y="197"/>
                  </a:lnTo>
                  <a:lnTo>
                    <a:pt x="77" y="161"/>
                  </a:lnTo>
                  <a:lnTo>
                    <a:pt x="21" y="77"/>
                  </a:lnTo>
                  <a:lnTo>
                    <a:pt x="34" y="59"/>
                  </a:lnTo>
                  <a:lnTo>
                    <a:pt x="0" y="42"/>
                  </a:lnTo>
                  <a:lnTo>
                    <a:pt x="5" y="18"/>
                  </a:lnTo>
                  <a:lnTo>
                    <a:pt x="66" y="0"/>
                  </a:lnTo>
                  <a:lnTo>
                    <a:pt x="98" y="0"/>
                  </a:lnTo>
                  <a:lnTo>
                    <a:pt x="98" y="29"/>
                  </a:lnTo>
                  <a:lnTo>
                    <a:pt x="70" y="42"/>
                  </a:lnTo>
                  <a:lnTo>
                    <a:pt x="115" y="89"/>
                  </a:lnTo>
                  <a:lnTo>
                    <a:pt x="115" y="112"/>
                  </a:lnTo>
                  <a:lnTo>
                    <a:pt x="131" y="112"/>
                  </a:lnTo>
                  <a:lnTo>
                    <a:pt x="144" y="125"/>
                  </a:lnTo>
                  <a:lnTo>
                    <a:pt x="126" y="148"/>
                  </a:lnTo>
                  <a:lnTo>
                    <a:pt x="144" y="148"/>
                  </a:lnTo>
                  <a:lnTo>
                    <a:pt x="131" y="171"/>
                  </a:lnTo>
                  <a:lnTo>
                    <a:pt x="165" y="190"/>
                  </a:lnTo>
                  <a:lnTo>
                    <a:pt x="144" y="207"/>
                  </a:lnTo>
                  <a:lnTo>
                    <a:pt x="88" y="220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2" name="Freeform 58"/>
            <p:cNvSpPr>
              <a:spLocks/>
            </p:cNvSpPr>
            <p:nvPr/>
          </p:nvSpPr>
          <p:spPr bwMode="auto">
            <a:xfrm>
              <a:off x="504" y="1156"/>
              <a:ext cx="68" cy="47"/>
            </a:xfrm>
            <a:custGeom>
              <a:avLst/>
              <a:gdLst/>
              <a:ahLst/>
              <a:cxnLst>
                <a:cxn ang="0">
                  <a:pos x="11" y="164"/>
                </a:cxn>
                <a:cxn ang="0">
                  <a:pos x="11" y="150"/>
                </a:cxn>
                <a:cxn ang="0">
                  <a:pos x="33" y="99"/>
                </a:cxn>
                <a:cxn ang="0">
                  <a:pos x="56" y="84"/>
                </a:cxn>
                <a:cxn ang="0">
                  <a:pos x="41" y="86"/>
                </a:cxn>
                <a:cxn ang="0">
                  <a:pos x="56" y="58"/>
                </a:cxn>
                <a:cxn ang="0">
                  <a:pos x="99" y="70"/>
                </a:cxn>
                <a:cxn ang="0">
                  <a:pos x="110" y="52"/>
                </a:cxn>
                <a:cxn ang="0">
                  <a:pos x="66" y="47"/>
                </a:cxn>
                <a:cxn ang="0">
                  <a:pos x="56" y="35"/>
                </a:cxn>
                <a:cxn ang="0">
                  <a:pos x="11" y="47"/>
                </a:cxn>
                <a:cxn ang="0">
                  <a:pos x="0" y="35"/>
                </a:cxn>
                <a:cxn ang="0">
                  <a:pos x="56" y="0"/>
                </a:cxn>
                <a:cxn ang="0">
                  <a:pos x="93" y="0"/>
                </a:cxn>
                <a:cxn ang="0">
                  <a:pos x="121" y="47"/>
                </a:cxn>
                <a:cxn ang="0">
                  <a:pos x="155" y="58"/>
                </a:cxn>
                <a:cxn ang="0">
                  <a:pos x="155" y="88"/>
                </a:cxn>
                <a:cxn ang="0">
                  <a:pos x="138" y="88"/>
                </a:cxn>
                <a:cxn ang="0">
                  <a:pos x="110" y="129"/>
                </a:cxn>
                <a:cxn ang="0">
                  <a:pos x="105" y="147"/>
                </a:cxn>
                <a:cxn ang="0">
                  <a:pos x="149" y="134"/>
                </a:cxn>
                <a:cxn ang="0">
                  <a:pos x="167" y="117"/>
                </a:cxn>
                <a:cxn ang="0">
                  <a:pos x="211" y="99"/>
                </a:cxn>
                <a:cxn ang="0">
                  <a:pos x="222" y="117"/>
                </a:cxn>
                <a:cxn ang="0">
                  <a:pos x="167" y="147"/>
                </a:cxn>
                <a:cxn ang="0">
                  <a:pos x="144" y="147"/>
                </a:cxn>
                <a:cxn ang="0">
                  <a:pos x="110" y="164"/>
                </a:cxn>
                <a:cxn ang="0">
                  <a:pos x="89" y="152"/>
                </a:cxn>
                <a:cxn ang="0">
                  <a:pos x="99" y="129"/>
                </a:cxn>
                <a:cxn ang="0">
                  <a:pos x="93" y="117"/>
                </a:cxn>
                <a:cxn ang="0">
                  <a:pos x="104" y="91"/>
                </a:cxn>
                <a:cxn ang="0">
                  <a:pos x="93" y="75"/>
                </a:cxn>
                <a:cxn ang="0">
                  <a:pos x="51" y="117"/>
                </a:cxn>
                <a:cxn ang="0">
                  <a:pos x="51" y="140"/>
                </a:cxn>
                <a:cxn ang="0">
                  <a:pos x="27" y="164"/>
                </a:cxn>
                <a:cxn ang="0">
                  <a:pos x="11" y="164"/>
                </a:cxn>
              </a:cxnLst>
              <a:rect l="0" t="0" r="r" b="b"/>
              <a:pathLst>
                <a:path w="223" h="165">
                  <a:moveTo>
                    <a:pt x="11" y="164"/>
                  </a:moveTo>
                  <a:lnTo>
                    <a:pt x="11" y="150"/>
                  </a:lnTo>
                  <a:lnTo>
                    <a:pt x="33" y="99"/>
                  </a:lnTo>
                  <a:lnTo>
                    <a:pt x="56" y="84"/>
                  </a:lnTo>
                  <a:lnTo>
                    <a:pt x="41" y="86"/>
                  </a:lnTo>
                  <a:lnTo>
                    <a:pt x="56" y="58"/>
                  </a:lnTo>
                  <a:lnTo>
                    <a:pt x="99" y="70"/>
                  </a:lnTo>
                  <a:lnTo>
                    <a:pt x="110" y="52"/>
                  </a:lnTo>
                  <a:lnTo>
                    <a:pt x="66" y="47"/>
                  </a:lnTo>
                  <a:lnTo>
                    <a:pt x="56" y="35"/>
                  </a:lnTo>
                  <a:lnTo>
                    <a:pt x="11" y="47"/>
                  </a:lnTo>
                  <a:lnTo>
                    <a:pt x="0" y="35"/>
                  </a:lnTo>
                  <a:lnTo>
                    <a:pt x="56" y="0"/>
                  </a:lnTo>
                  <a:lnTo>
                    <a:pt x="93" y="0"/>
                  </a:lnTo>
                  <a:lnTo>
                    <a:pt x="121" y="47"/>
                  </a:lnTo>
                  <a:lnTo>
                    <a:pt x="155" y="58"/>
                  </a:lnTo>
                  <a:lnTo>
                    <a:pt x="155" y="88"/>
                  </a:lnTo>
                  <a:lnTo>
                    <a:pt x="138" y="88"/>
                  </a:lnTo>
                  <a:lnTo>
                    <a:pt x="110" y="129"/>
                  </a:lnTo>
                  <a:lnTo>
                    <a:pt x="105" y="147"/>
                  </a:lnTo>
                  <a:lnTo>
                    <a:pt x="149" y="134"/>
                  </a:lnTo>
                  <a:lnTo>
                    <a:pt x="167" y="117"/>
                  </a:lnTo>
                  <a:lnTo>
                    <a:pt x="211" y="99"/>
                  </a:lnTo>
                  <a:lnTo>
                    <a:pt x="222" y="117"/>
                  </a:lnTo>
                  <a:lnTo>
                    <a:pt x="167" y="147"/>
                  </a:lnTo>
                  <a:lnTo>
                    <a:pt x="144" y="147"/>
                  </a:lnTo>
                  <a:lnTo>
                    <a:pt x="110" y="164"/>
                  </a:lnTo>
                  <a:lnTo>
                    <a:pt x="89" y="152"/>
                  </a:lnTo>
                  <a:lnTo>
                    <a:pt x="99" y="129"/>
                  </a:lnTo>
                  <a:lnTo>
                    <a:pt x="93" y="117"/>
                  </a:lnTo>
                  <a:lnTo>
                    <a:pt x="104" y="91"/>
                  </a:lnTo>
                  <a:lnTo>
                    <a:pt x="93" y="75"/>
                  </a:lnTo>
                  <a:lnTo>
                    <a:pt x="51" y="117"/>
                  </a:lnTo>
                  <a:lnTo>
                    <a:pt x="51" y="140"/>
                  </a:lnTo>
                  <a:lnTo>
                    <a:pt x="27" y="164"/>
                  </a:lnTo>
                  <a:lnTo>
                    <a:pt x="11" y="164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3" name="Freeform 59"/>
            <p:cNvSpPr>
              <a:spLocks/>
            </p:cNvSpPr>
            <p:nvPr/>
          </p:nvSpPr>
          <p:spPr bwMode="auto">
            <a:xfrm>
              <a:off x="1702" y="1536"/>
              <a:ext cx="142" cy="216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262" y="169"/>
                </a:cxn>
                <a:cxn ang="0">
                  <a:pos x="295" y="182"/>
                </a:cxn>
                <a:cxn ang="0">
                  <a:pos x="301" y="152"/>
                </a:cxn>
                <a:cxn ang="0">
                  <a:pos x="330" y="121"/>
                </a:cxn>
                <a:cxn ang="0">
                  <a:pos x="317" y="121"/>
                </a:cxn>
                <a:cxn ang="0">
                  <a:pos x="335" y="0"/>
                </a:cxn>
                <a:cxn ang="0">
                  <a:pos x="362" y="13"/>
                </a:cxn>
                <a:cxn ang="0">
                  <a:pos x="368" y="78"/>
                </a:cxn>
                <a:cxn ang="0">
                  <a:pos x="386" y="97"/>
                </a:cxn>
                <a:cxn ang="0">
                  <a:pos x="402" y="242"/>
                </a:cxn>
                <a:cxn ang="0">
                  <a:pos x="425" y="266"/>
                </a:cxn>
                <a:cxn ang="0">
                  <a:pos x="419" y="303"/>
                </a:cxn>
                <a:cxn ang="0">
                  <a:pos x="436" y="339"/>
                </a:cxn>
                <a:cxn ang="0">
                  <a:pos x="430" y="363"/>
                </a:cxn>
                <a:cxn ang="0">
                  <a:pos x="464" y="394"/>
                </a:cxn>
                <a:cxn ang="0">
                  <a:pos x="453" y="454"/>
                </a:cxn>
                <a:cxn ang="0">
                  <a:pos x="352" y="605"/>
                </a:cxn>
                <a:cxn ang="0">
                  <a:pos x="240" y="725"/>
                </a:cxn>
                <a:cxn ang="0">
                  <a:pos x="183" y="738"/>
                </a:cxn>
                <a:cxn ang="0">
                  <a:pos x="160" y="738"/>
                </a:cxn>
                <a:cxn ang="0">
                  <a:pos x="149" y="763"/>
                </a:cxn>
                <a:cxn ang="0">
                  <a:pos x="93" y="702"/>
                </a:cxn>
                <a:cxn ang="0">
                  <a:pos x="115" y="665"/>
                </a:cxn>
                <a:cxn ang="0">
                  <a:pos x="99" y="635"/>
                </a:cxn>
                <a:cxn ang="0">
                  <a:pos x="115" y="605"/>
                </a:cxn>
                <a:cxn ang="0">
                  <a:pos x="71" y="563"/>
                </a:cxn>
                <a:cxn ang="0">
                  <a:pos x="37" y="545"/>
                </a:cxn>
              </a:cxnLst>
              <a:rect l="0" t="0" r="r" b="b"/>
              <a:pathLst>
                <a:path w="464" h="763">
                  <a:moveTo>
                    <a:pt x="0" y="516"/>
                  </a:moveTo>
                  <a:lnTo>
                    <a:pt x="262" y="169"/>
                  </a:lnTo>
                  <a:lnTo>
                    <a:pt x="295" y="182"/>
                  </a:lnTo>
                  <a:lnTo>
                    <a:pt x="301" y="152"/>
                  </a:lnTo>
                  <a:lnTo>
                    <a:pt x="330" y="121"/>
                  </a:lnTo>
                  <a:lnTo>
                    <a:pt x="317" y="121"/>
                  </a:lnTo>
                  <a:lnTo>
                    <a:pt x="335" y="0"/>
                  </a:lnTo>
                  <a:lnTo>
                    <a:pt x="362" y="13"/>
                  </a:lnTo>
                  <a:lnTo>
                    <a:pt x="368" y="78"/>
                  </a:lnTo>
                  <a:lnTo>
                    <a:pt x="386" y="97"/>
                  </a:lnTo>
                  <a:lnTo>
                    <a:pt x="402" y="242"/>
                  </a:lnTo>
                  <a:lnTo>
                    <a:pt x="425" y="266"/>
                  </a:lnTo>
                  <a:lnTo>
                    <a:pt x="419" y="303"/>
                  </a:lnTo>
                  <a:lnTo>
                    <a:pt x="436" y="339"/>
                  </a:lnTo>
                  <a:lnTo>
                    <a:pt x="430" y="363"/>
                  </a:lnTo>
                  <a:lnTo>
                    <a:pt x="464" y="394"/>
                  </a:lnTo>
                  <a:lnTo>
                    <a:pt x="453" y="454"/>
                  </a:lnTo>
                  <a:lnTo>
                    <a:pt x="352" y="605"/>
                  </a:lnTo>
                  <a:lnTo>
                    <a:pt x="240" y="725"/>
                  </a:lnTo>
                  <a:lnTo>
                    <a:pt x="183" y="738"/>
                  </a:lnTo>
                  <a:lnTo>
                    <a:pt x="160" y="738"/>
                  </a:lnTo>
                  <a:lnTo>
                    <a:pt x="149" y="763"/>
                  </a:lnTo>
                  <a:lnTo>
                    <a:pt x="93" y="702"/>
                  </a:lnTo>
                  <a:lnTo>
                    <a:pt x="115" y="665"/>
                  </a:lnTo>
                  <a:lnTo>
                    <a:pt x="99" y="635"/>
                  </a:lnTo>
                  <a:lnTo>
                    <a:pt x="115" y="605"/>
                  </a:lnTo>
                  <a:lnTo>
                    <a:pt x="71" y="563"/>
                  </a:lnTo>
                  <a:lnTo>
                    <a:pt x="37" y="54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4" name="Freeform 60"/>
            <p:cNvSpPr>
              <a:spLocks/>
            </p:cNvSpPr>
            <p:nvPr/>
          </p:nvSpPr>
          <p:spPr bwMode="auto">
            <a:xfrm>
              <a:off x="864" y="1236"/>
              <a:ext cx="340" cy="223"/>
            </a:xfrm>
            <a:custGeom>
              <a:avLst/>
              <a:gdLst/>
              <a:ahLst/>
              <a:cxnLst>
                <a:cxn ang="0">
                  <a:pos x="246" y="357"/>
                </a:cxn>
                <a:cxn ang="0">
                  <a:pos x="532" y="245"/>
                </a:cxn>
                <a:cxn ang="0">
                  <a:pos x="488" y="184"/>
                </a:cxn>
                <a:cxn ang="0">
                  <a:pos x="488" y="164"/>
                </a:cxn>
                <a:cxn ang="0">
                  <a:pos x="469" y="148"/>
                </a:cxn>
                <a:cxn ang="0">
                  <a:pos x="464" y="131"/>
                </a:cxn>
                <a:cxn ang="0">
                  <a:pos x="442" y="87"/>
                </a:cxn>
                <a:cxn ang="0">
                  <a:pos x="415" y="82"/>
                </a:cxn>
                <a:cxn ang="0">
                  <a:pos x="409" y="72"/>
                </a:cxn>
                <a:cxn ang="0">
                  <a:pos x="399" y="69"/>
                </a:cxn>
                <a:cxn ang="0">
                  <a:pos x="396" y="58"/>
                </a:cxn>
                <a:cxn ang="0">
                  <a:pos x="388" y="60"/>
                </a:cxn>
                <a:cxn ang="0">
                  <a:pos x="342" y="44"/>
                </a:cxn>
                <a:cxn ang="0">
                  <a:pos x="334" y="49"/>
                </a:cxn>
                <a:cxn ang="0">
                  <a:pos x="334" y="60"/>
                </a:cxn>
                <a:cxn ang="0">
                  <a:pos x="290" y="66"/>
                </a:cxn>
                <a:cxn ang="0">
                  <a:pos x="279" y="52"/>
                </a:cxn>
                <a:cxn ang="0">
                  <a:pos x="257" y="46"/>
                </a:cxn>
                <a:cxn ang="0">
                  <a:pos x="249" y="8"/>
                </a:cxn>
                <a:cxn ang="0">
                  <a:pos x="225" y="0"/>
                </a:cxn>
                <a:cxn ang="0">
                  <a:pos x="198" y="2"/>
                </a:cxn>
                <a:cxn ang="0">
                  <a:pos x="160" y="15"/>
                </a:cxn>
                <a:cxn ang="0">
                  <a:pos x="143" y="25"/>
                </a:cxn>
                <a:cxn ang="0">
                  <a:pos x="100" y="22"/>
                </a:cxn>
                <a:cxn ang="0">
                  <a:pos x="89" y="38"/>
                </a:cxn>
                <a:cxn ang="0">
                  <a:pos x="73" y="46"/>
                </a:cxn>
                <a:cxn ang="0">
                  <a:pos x="62" y="93"/>
                </a:cxn>
                <a:cxn ang="0">
                  <a:pos x="35" y="104"/>
                </a:cxn>
                <a:cxn ang="0">
                  <a:pos x="0" y="167"/>
                </a:cxn>
                <a:cxn ang="0">
                  <a:pos x="8" y="213"/>
                </a:cxn>
                <a:cxn ang="0">
                  <a:pos x="2" y="258"/>
                </a:cxn>
                <a:cxn ang="0">
                  <a:pos x="22" y="277"/>
                </a:cxn>
                <a:cxn ang="0">
                  <a:pos x="35" y="313"/>
                </a:cxn>
                <a:cxn ang="0">
                  <a:pos x="76" y="349"/>
                </a:cxn>
                <a:cxn ang="0">
                  <a:pos x="162" y="340"/>
                </a:cxn>
                <a:cxn ang="0">
                  <a:pos x="165" y="329"/>
                </a:cxn>
                <a:cxn ang="0">
                  <a:pos x="181" y="323"/>
                </a:cxn>
                <a:cxn ang="0">
                  <a:pos x="203" y="346"/>
                </a:cxn>
                <a:cxn ang="0">
                  <a:pos x="235" y="349"/>
                </a:cxn>
              </a:cxnLst>
              <a:rect l="0" t="0" r="r" b="b"/>
              <a:pathLst>
                <a:path w="532" h="357">
                  <a:moveTo>
                    <a:pt x="246" y="357"/>
                  </a:moveTo>
                  <a:lnTo>
                    <a:pt x="532" y="245"/>
                  </a:lnTo>
                  <a:lnTo>
                    <a:pt x="488" y="184"/>
                  </a:lnTo>
                  <a:lnTo>
                    <a:pt x="488" y="164"/>
                  </a:lnTo>
                  <a:lnTo>
                    <a:pt x="469" y="148"/>
                  </a:lnTo>
                  <a:lnTo>
                    <a:pt x="464" y="131"/>
                  </a:lnTo>
                  <a:lnTo>
                    <a:pt x="442" y="87"/>
                  </a:lnTo>
                  <a:lnTo>
                    <a:pt x="415" y="82"/>
                  </a:lnTo>
                  <a:lnTo>
                    <a:pt x="409" y="72"/>
                  </a:lnTo>
                  <a:lnTo>
                    <a:pt x="399" y="69"/>
                  </a:lnTo>
                  <a:lnTo>
                    <a:pt x="396" y="58"/>
                  </a:lnTo>
                  <a:lnTo>
                    <a:pt x="388" y="60"/>
                  </a:lnTo>
                  <a:lnTo>
                    <a:pt x="342" y="44"/>
                  </a:lnTo>
                  <a:lnTo>
                    <a:pt x="334" y="49"/>
                  </a:lnTo>
                  <a:lnTo>
                    <a:pt x="334" y="60"/>
                  </a:lnTo>
                  <a:lnTo>
                    <a:pt x="290" y="66"/>
                  </a:lnTo>
                  <a:lnTo>
                    <a:pt x="279" y="52"/>
                  </a:lnTo>
                  <a:lnTo>
                    <a:pt x="257" y="46"/>
                  </a:lnTo>
                  <a:lnTo>
                    <a:pt x="249" y="8"/>
                  </a:lnTo>
                  <a:lnTo>
                    <a:pt x="225" y="0"/>
                  </a:lnTo>
                  <a:lnTo>
                    <a:pt x="198" y="2"/>
                  </a:lnTo>
                  <a:lnTo>
                    <a:pt x="160" y="15"/>
                  </a:lnTo>
                  <a:lnTo>
                    <a:pt x="143" y="25"/>
                  </a:lnTo>
                  <a:lnTo>
                    <a:pt x="100" y="22"/>
                  </a:lnTo>
                  <a:lnTo>
                    <a:pt x="89" y="38"/>
                  </a:lnTo>
                  <a:lnTo>
                    <a:pt x="73" y="46"/>
                  </a:lnTo>
                  <a:lnTo>
                    <a:pt x="62" y="93"/>
                  </a:lnTo>
                  <a:lnTo>
                    <a:pt x="35" y="104"/>
                  </a:lnTo>
                  <a:lnTo>
                    <a:pt x="0" y="167"/>
                  </a:lnTo>
                  <a:lnTo>
                    <a:pt x="8" y="213"/>
                  </a:lnTo>
                  <a:lnTo>
                    <a:pt x="2" y="258"/>
                  </a:lnTo>
                  <a:lnTo>
                    <a:pt x="22" y="277"/>
                  </a:lnTo>
                  <a:lnTo>
                    <a:pt x="35" y="313"/>
                  </a:lnTo>
                  <a:lnTo>
                    <a:pt x="76" y="349"/>
                  </a:lnTo>
                  <a:lnTo>
                    <a:pt x="162" y="340"/>
                  </a:lnTo>
                  <a:lnTo>
                    <a:pt x="165" y="329"/>
                  </a:lnTo>
                  <a:lnTo>
                    <a:pt x="181" y="323"/>
                  </a:lnTo>
                  <a:lnTo>
                    <a:pt x="203" y="346"/>
                  </a:lnTo>
                  <a:lnTo>
                    <a:pt x="235" y="34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5" name="Freeform 61"/>
            <p:cNvSpPr>
              <a:spLocks/>
            </p:cNvSpPr>
            <p:nvPr/>
          </p:nvSpPr>
          <p:spPr bwMode="auto">
            <a:xfrm>
              <a:off x="1226" y="1562"/>
              <a:ext cx="40" cy="82"/>
            </a:xfrm>
            <a:custGeom>
              <a:avLst/>
              <a:gdLst/>
              <a:ahLst/>
              <a:cxnLst>
                <a:cxn ang="0">
                  <a:pos x="21" y="292"/>
                </a:cxn>
                <a:cxn ang="0">
                  <a:pos x="0" y="269"/>
                </a:cxn>
                <a:cxn ang="0">
                  <a:pos x="0" y="210"/>
                </a:cxn>
                <a:cxn ang="0">
                  <a:pos x="21" y="150"/>
                </a:cxn>
                <a:cxn ang="0">
                  <a:pos x="21" y="90"/>
                </a:cxn>
                <a:cxn ang="0">
                  <a:pos x="87" y="30"/>
                </a:cxn>
                <a:cxn ang="0">
                  <a:pos x="87" y="13"/>
                </a:cxn>
                <a:cxn ang="0">
                  <a:pos x="108" y="0"/>
                </a:cxn>
                <a:cxn ang="0">
                  <a:pos x="130" y="30"/>
                </a:cxn>
                <a:cxn ang="0">
                  <a:pos x="125" y="67"/>
                </a:cxn>
                <a:cxn ang="0">
                  <a:pos x="97" y="126"/>
                </a:cxn>
                <a:cxn ang="0">
                  <a:pos x="75" y="269"/>
                </a:cxn>
                <a:cxn ang="0">
                  <a:pos x="21" y="292"/>
                </a:cxn>
              </a:cxnLst>
              <a:rect l="0" t="0" r="r" b="b"/>
              <a:pathLst>
                <a:path w="131" h="293">
                  <a:moveTo>
                    <a:pt x="21" y="292"/>
                  </a:moveTo>
                  <a:lnTo>
                    <a:pt x="0" y="269"/>
                  </a:lnTo>
                  <a:lnTo>
                    <a:pt x="0" y="210"/>
                  </a:lnTo>
                  <a:lnTo>
                    <a:pt x="21" y="150"/>
                  </a:lnTo>
                  <a:lnTo>
                    <a:pt x="21" y="90"/>
                  </a:lnTo>
                  <a:lnTo>
                    <a:pt x="87" y="30"/>
                  </a:lnTo>
                  <a:lnTo>
                    <a:pt x="87" y="13"/>
                  </a:lnTo>
                  <a:lnTo>
                    <a:pt x="108" y="0"/>
                  </a:lnTo>
                  <a:lnTo>
                    <a:pt x="130" y="30"/>
                  </a:lnTo>
                  <a:lnTo>
                    <a:pt x="125" y="67"/>
                  </a:lnTo>
                  <a:lnTo>
                    <a:pt x="97" y="126"/>
                  </a:lnTo>
                  <a:lnTo>
                    <a:pt x="75" y="269"/>
                  </a:lnTo>
                  <a:lnTo>
                    <a:pt x="21" y="29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6" name="Freeform 62"/>
            <p:cNvSpPr>
              <a:spLocks/>
            </p:cNvSpPr>
            <p:nvPr/>
          </p:nvSpPr>
          <p:spPr bwMode="auto">
            <a:xfrm>
              <a:off x="1612" y="1546"/>
              <a:ext cx="169" cy="158"/>
            </a:xfrm>
            <a:custGeom>
              <a:avLst/>
              <a:gdLst/>
              <a:ahLst/>
              <a:cxnLst>
                <a:cxn ang="0">
                  <a:pos x="327" y="507"/>
                </a:cxn>
                <a:cxn ang="0">
                  <a:pos x="553" y="132"/>
                </a:cxn>
                <a:cxn ang="0">
                  <a:pos x="553" y="108"/>
                </a:cxn>
                <a:cxn ang="0">
                  <a:pos x="531" y="84"/>
                </a:cxn>
                <a:cxn ang="0">
                  <a:pos x="496" y="60"/>
                </a:cxn>
                <a:cxn ang="0">
                  <a:pos x="496" y="37"/>
                </a:cxn>
                <a:cxn ang="0">
                  <a:pos x="518" y="24"/>
                </a:cxn>
                <a:cxn ang="0">
                  <a:pos x="513" y="0"/>
                </a:cxn>
                <a:cxn ang="0">
                  <a:pos x="418" y="24"/>
                </a:cxn>
                <a:cxn ang="0">
                  <a:pos x="384" y="84"/>
                </a:cxn>
                <a:cxn ang="0">
                  <a:pos x="327" y="66"/>
                </a:cxn>
                <a:cxn ang="0">
                  <a:pos x="293" y="84"/>
                </a:cxn>
                <a:cxn ang="0">
                  <a:pos x="282" y="115"/>
                </a:cxn>
                <a:cxn ang="0">
                  <a:pos x="231" y="144"/>
                </a:cxn>
                <a:cxn ang="0">
                  <a:pos x="236" y="175"/>
                </a:cxn>
                <a:cxn ang="0">
                  <a:pos x="193" y="205"/>
                </a:cxn>
                <a:cxn ang="0">
                  <a:pos x="102" y="223"/>
                </a:cxn>
                <a:cxn ang="0">
                  <a:pos x="56" y="265"/>
                </a:cxn>
                <a:cxn ang="0">
                  <a:pos x="23" y="337"/>
                </a:cxn>
                <a:cxn ang="0">
                  <a:pos x="46" y="362"/>
                </a:cxn>
                <a:cxn ang="0">
                  <a:pos x="12" y="386"/>
                </a:cxn>
                <a:cxn ang="0">
                  <a:pos x="23" y="524"/>
                </a:cxn>
                <a:cxn ang="0">
                  <a:pos x="0" y="555"/>
                </a:cxn>
                <a:cxn ang="0">
                  <a:pos x="169" y="549"/>
                </a:cxn>
                <a:cxn ang="0">
                  <a:pos x="248" y="507"/>
                </a:cxn>
                <a:cxn ang="0">
                  <a:pos x="327" y="507"/>
                </a:cxn>
              </a:cxnLst>
              <a:rect l="0" t="0" r="r" b="b"/>
              <a:pathLst>
                <a:path w="554" h="556">
                  <a:moveTo>
                    <a:pt x="327" y="507"/>
                  </a:moveTo>
                  <a:lnTo>
                    <a:pt x="553" y="132"/>
                  </a:lnTo>
                  <a:lnTo>
                    <a:pt x="553" y="108"/>
                  </a:lnTo>
                  <a:lnTo>
                    <a:pt x="531" y="84"/>
                  </a:lnTo>
                  <a:lnTo>
                    <a:pt x="496" y="60"/>
                  </a:lnTo>
                  <a:lnTo>
                    <a:pt x="496" y="37"/>
                  </a:lnTo>
                  <a:lnTo>
                    <a:pt x="518" y="24"/>
                  </a:lnTo>
                  <a:lnTo>
                    <a:pt x="513" y="0"/>
                  </a:lnTo>
                  <a:lnTo>
                    <a:pt x="418" y="24"/>
                  </a:lnTo>
                  <a:lnTo>
                    <a:pt x="384" y="84"/>
                  </a:lnTo>
                  <a:lnTo>
                    <a:pt x="327" y="66"/>
                  </a:lnTo>
                  <a:lnTo>
                    <a:pt x="293" y="84"/>
                  </a:lnTo>
                  <a:lnTo>
                    <a:pt x="282" y="115"/>
                  </a:lnTo>
                  <a:lnTo>
                    <a:pt x="231" y="144"/>
                  </a:lnTo>
                  <a:lnTo>
                    <a:pt x="236" y="175"/>
                  </a:lnTo>
                  <a:lnTo>
                    <a:pt x="193" y="205"/>
                  </a:lnTo>
                  <a:lnTo>
                    <a:pt x="102" y="223"/>
                  </a:lnTo>
                  <a:lnTo>
                    <a:pt x="56" y="265"/>
                  </a:lnTo>
                  <a:lnTo>
                    <a:pt x="23" y="337"/>
                  </a:lnTo>
                  <a:lnTo>
                    <a:pt x="46" y="362"/>
                  </a:lnTo>
                  <a:lnTo>
                    <a:pt x="12" y="386"/>
                  </a:lnTo>
                  <a:lnTo>
                    <a:pt x="23" y="524"/>
                  </a:lnTo>
                  <a:lnTo>
                    <a:pt x="0" y="555"/>
                  </a:lnTo>
                  <a:lnTo>
                    <a:pt x="169" y="549"/>
                  </a:lnTo>
                  <a:lnTo>
                    <a:pt x="248" y="507"/>
                  </a:lnTo>
                  <a:lnTo>
                    <a:pt x="327" y="50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7" name="Freeform 63"/>
            <p:cNvSpPr>
              <a:spLocks/>
            </p:cNvSpPr>
            <p:nvPr/>
          </p:nvSpPr>
          <p:spPr bwMode="auto">
            <a:xfrm>
              <a:off x="1341" y="942"/>
              <a:ext cx="342" cy="273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0" y="24"/>
                </a:cxn>
                <a:cxn ang="0">
                  <a:pos x="34" y="0"/>
                </a:cxn>
                <a:cxn ang="0">
                  <a:pos x="56" y="24"/>
                </a:cxn>
                <a:cxn ang="0">
                  <a:pos x="170" y="37"/>
                </a:cxn>
                <a:cxn ang="0">
                  <a:pos x="181" y="84"/>
                </a:cxn>
                <a:cxn ang="0">
                  <a:pos x="339" y="84"/>
                </a:cxn>
                <a:cxn ang="0">
                  <a:pos x="408" y="66"/>
                </a:cxn>
                <a:cxn ang="0">
                  <a:pos x="454" y="115"/>
                </a:cxn>
                <a:cxn ang="0">
                  <a:pos x="555" y="84"/>
                </a:cxn>
                <a:cxn ang="0">
                  <a:pos x="867" y="448"/>
                </a:cxn>
                <a:cxn ang="0">
                  <a:pos x="946" y="448"/>
                </a:cxn>
                <a:cxn ang="0">
                  <a:pos x="987" y="492"/>
                </a:cxn>
                <a:cxn ang="0">
                  <a:pos x="999" y="485"/>
                </a:cxn>
                <a:cxn ang="0">
                  <a:pos x="999" y="448"/>
                </a:cxn>
                <a:cxn ang="0">
                  <a:pos x="1048" y="528"/>
                </a:cxn>
                <a:cxn ang="0">
                  <a:pos x="1122" y="606"/>
                </a:cxn>
                <a:cxn ang="0">
                  <a:pos x="1105" y="630"/>
                </a:cxn>
                <a:cxn ang="0">
                  <a:pos x="1048" y="551"/>
                </a:cxn>
                <a:cxn ang="0">
                  <a:pos x="1010" y="509"/>
                </a:cxn>
                <a:cxn ang="0">
                  <a:pos x="1021" y="569"/>
                </a:cxn>
                <a:cxn ang="0">
                  <a:pos x="1048" y="593"/>
                </a:cxn>
                <a:cxn ang="0">
                  <a:pos x="1054" y="710"/>
                </a:cxn>
                <a:cxn ang="0">
                  <a:pos x="1031" y="752"/>
                </a:cxn>
                <a:cxn ang="0">
                  <a:pos x="992" y="752"/>
                </a:cxn>
                <a:cxn ang="0">
                  <a:pos x="975" y="812"/>
                </a:cxn>
                <a:cxn ang="0">
                  <a:pos x="1059" y="915"/>
                </a:cxn>
                <a:cxn ang="0">
                  <a:pos x="1021" y="963"/>
                </a:cxn>
                <a:cxn ang="0">
                  <a:pos x="999" y="933"/>
                </a:cxn>
                <a:cxn ang="0">
                  <a:pos x="987" y="890"/>
                </a:cxn>
                <a:cxn ang="0">
                  <a:pos x="952" y="873"/>
                </a:cxn>
                <a:cxn ang="0">
                  <a:pos x="935" y="843"/>
                </a:cxn>
                <a:cxn ang="0">
                  <a:pos x="907" y="855"/>
                </a:cxn>
                <a:cxn ang="0">
                  <a:pos x="884" y="843"/>
                </a:cxn>
                <a:cxn ang="0">
                  <a:pos x="884" y="825"/>
                </a:cxn>
                <a:cxn ang="0">
                  <a:pos x="867" y="812"/>
                </a:cxn>
                <a:cxn ang="0">
                  <a:pos x="850" y="861"/>
                </a:cxn>
                <a:cxn ang="0">
                  <a:pos x="0" y="55"/>
                </a:cxn>
              </a:cxnLst>
              <a:rect l="0" t="0" r="r" b="b"/>
              <a:pathLst>
                <a:path w="1123" h="964">
                  <a:moveTo>
                    <a:pt x="0" y="55"/>
                  </a:moveTo>
                  <a:lnTo>
                    <a:pt x="0" y="24"/>
                  </a:lnTo>
                  <a:lnTo>
                    <a:pt x="34" y="0"/>
                  </a:lnTo>
                  <a:lnTo>
                    <a:pt x="56" y="24"/>
                  </a:lnTo>
                  <a:lnTo>
                    <a:pt x="170" y="37"/>
                  </a:lnTo>
                  <a:lnTo>
                    <a:pt x="181" y="84"/>
                  </a:lnTo>
                  <a:lnTo>
                    <a:pt x="339" y="84"/>
                  </a:lnTo>
                  <a:lnTo>
                    <a:pt x="408" y="66"/>
                  </a:lnTo>
                  <a:lnTo>
                    <a:pt x="454" y="115"/>
                  </a:lnTo>
                  <a:lnTo>
                    <a:pt x="555" y="84"/>
                  </a:lnTo>
                  <a:lnTo>
                    <a:pt x="867" y="448"/>
                  </a:lnTo>
                  <a:lnTo>
                    <a:pt x="946" y="448"/>
                  </a:lnTo>
                  <a:lnTo>
                    <a:pt x="987" y="492"/>
                  </a:lnTo>
                  <a:lnTo>
                    <a:pt x="999" y="485"/>
                  </a:lnTo>
                  <a:lnTo>
                    <a:pt x="999" y="448"/>
                  </a:lnTo>
                  <a:lnTo>
                    <a:pt x="1048" y="528"/>
                  </a:lnTo>
                  <a:lnTo>
                    <a:pt x="1122" y="606"/>
                  </a:lnTo>
                  <a:lnTo>
                    <a:pt x="1105" y="630"/>
                  </a:lnTo>
                  <a:lnTo>
                    <a:pt x="1048" y="551"/>
                  </a:lnTo>
                  <a:lnTo>
                    <a:pt x="1010" y="509"/>
                  </a:lnTo>
                  <a:lnTo>
                    <a:pt x="1021" y="569"/>
                  </a:lnTo>
                  <a:lnTo>
                    <a:pt x="1048" y="593"/>
                  </a:lnTo>
                  <a:lnTo>
                    <a:pt x="1054" y="710"/>
                  </a:lnTo>
                  <a:lnTo>
                    <a:pt x="1031" y="752"/>
                  </a:lnTo>
                  <a:lnTo>
                    <a:pt x="992" y="752"/>
                  </a:lnTo>
                  <a:lnTo>
                    <a:pt x="975" y="812"/>
                  </a:lnTo>
                  <a:lnTo>
                    <a:pt x="1059" y="915"/>
                  </a:lnTo>
                  <a:lnTo>
                    <a:pt x="1021" y="963"/>
                  </a:lnTo>
                  <a:lnTo>
                    <a:pt x="999" y="933"/>
                  </a:lnTo>
                  <a:lnTo>
                    <a:pt x="987" y="890"/>
                  </a:lnTo>
                  <a:lnTo>
                    <a:pt x="952" y="873"/>
                  </a:lnTo>
                  <a:lnTo>
                    <a:pt x="935" y="843"/>
                  </a:lnTo>
                  <a:lnTo>
                    <a:pt x="907" y="855"/>
                  </a:lnTo>
                  <a:lnTo>
                    <a:pt x="884" y="843"/>
                  </a:lnTo>
                  <a:lnTo>
                    <a:pt x="884" y="825"/>
                  </a:lnTo>
                  <a:lnTo>
                    <a:pt x="867" y="812"/>
                  </a:lnTo>
                  <a:lnTo>
                    <a:pt x="850" y="861"/>
                  </a:lnTo>
                  <a:lnTo>
                    <a:pt x="0" y="55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8" name="Freeform 64"/>
            <p:cNvSpPr>
              <a:spLocks/>
            </p:cNvSpPr>
            <p:nvPr/>
          </p:nvSpPr>
          <p:spPr bwMode="auto">
            <a:xfrm>
              <a:off x="1661" y="1329"/>
              <a:ext cx="26" cy="33"/>
            </a:xfrm>
            <a:custGeom>
              <a:avLst/>
              <a:gdLst/>
              <a:ahLst/>
              <a:cxnLst>
                <a:cxn ang="0">
                  <a:pos x="33" y="116"/>
                </a:cxn>
                <a:cxn ang="0">
                  <a:pos x="0" y="57"/>
                </a:cxn>
                <a:cxn ang="0">
                  <a:pos x="10" y="57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48" y="29"/>
                </a:cxn>
                <a:cxn ang="0">
                  <a:pos x="33" y="57"/>
                </a:cxn>
                <a:cxn ang="0">
                  <a:pos x="53" y="87"/>
                </a:cxn>
                <a:cxn ang="0">
                  <a:pos x="85" y="93"/>
                </a:cxn>
                <a:cxn ang="0">
                  <a:pos x="74" y="105"/>
                </a:cxn>
                <a:cxn ang="0">
                  <a:pos x="33" y="116"/>
                </a:cxn>
              </a:cxnLst>
              <a:rect l="0" t="0" r="r" b="b"/>
              <a:pathLst>
                <a:path w="86" h="117">
                  <a:moveTo>
                    <a:pt x="33" y="116"/>
                  </a:moveTo>
                  <a:lnTo>
                    <a:pt x="0" y="57"/>
                  </a:lnTo>
                  <a:lnTo>
                    <a:pt x="10" y="5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48" y="29"/>
                  </a:lnTo>
                  <a:lnTo>
                    <a:pt x="33" y="57"/>
                  </a:lnTo>
                  <a:lnTo>
                    <a:pt x="53" y="87"/>
                  </a:lnTo>
                  <a:lnTo>
                    <a:pt x="85" y="93"/>
                  </a:lnTo>
                  <a:lnTo>
                    <a:pt x="74" y="105"/>
                  </a:lnTo>
                  <a:lnTo>
                    <a:pt x="33" y="11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09" name="Freeform 65"/>
            <p:cNvSpPr>
              <a:spLocks/>
            </p:cNvSpPr>
            <p:nvPr/>
          </p:nvSpPr>
          <p:spPr bwMode="auto">
            <a:xfrm>
              <a:off x="1016" y="1381"/>
              <a:ext cx="250" cy="327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601" y="0"/>
                </a:cxn>
                <a:cxn ang="0">
                  <a:pos x="681" y="80"/>
                </a:cxn>
                <a:cxn ang="0">
                  <a:pos x="714" y="80"/>
                </a:cxn>
                <a:cxn ang="0">
                  <a:pos x="776" y="55"/>
                </a:cxn>
                <a:cxn ang="0">
                  <a:pos x="805" y="50"/>
                </a:cxn>
                <a:cxn ang="0">
                  <a:pos x="816" y="66"/>
                </a:cxn>
                <a:cxn ang="0">
                  <a:pos x="771" y="158"/>
                </a:cxn>
                <a:cxn ang="0">
                  <a:pos x="758" y="219"/>
                </a:cxn>
                <a:cxn ang="0">
                  <a:pos x="601" y="425"/>
                </a:cxn>
                <a:cxn ang="0">
                  <a:pos x="607" y="516"/>
                </a:cxn>
                <a:cxn ang="0">
                  <a:pos x="628" y="685"/>
                </a:cxn>
                <a:cxn ang="0">
                  <a:pos x="526" y="789"/>
                </a:cxn>
                <a:cxn ang="0">
                  <a:pos x="512" y="898"/>
                </a:cxn>
                <a:cxn ang="0">
                  <a:pos x="465" y="941"/>
                </a:cxn>
                <a:cxn ang="0">
                  <a:pos x="374" y="1115"/>
                </a:cxn>
                <a:cxn ang="0">
                  <a:pos x="318" y="1153"/>
                </a:cxn>
                <a:cxn ang="0">
                  <a:pos x="204" y="1153"/>
                </a:cxn>
                <a:cxn ang="0">
                  <a:pos x="194" y="1092"/>
                </a:cxn>
                <a:cxn ang="0">
                  <a:pos x="148" y="971"/>
                </a:cxn>
                <a:cxn ang="0">
                  <a:pos x="137" y="891"/>
                </a:cxn>
                <a:cxn ang="0">
                  <a:pos x="80" y="789"/>
                </a:cxn>
                <a:cxn ang="0">
                  <a:pos x="90" y="650"/>
                </a:cxn>
                <a:cxn ang="0">
                  <a:pos x="108" y="613"/>
                </a:cxn>
                <a:cxn ang="0">
                  <a:pos x="85" y="594"/>
                </a:cxn>
                <a:cxn ang="0">
                  <a:pos x="85" y="516"/>
                </a:cxn>
                <a:cxn ang="0">
                  <a:pos x="7" y="395"/>
                </a:cxn>
                <a:cxn ang="0">
                  <a:pos x="18" y="303"/>
                </a:cxn>
                <a:cxn ang="0">
                  <a:pos x="0" y="262"/>
                </a:cxn>
              </a:cxnLst>
              <a:rect l="0" t="0" r="r" b="b"/>
              <a:pathLst>
                <a:path w="817" h="1154">
                  <a:moveTo>
                    <a:pt x="0" y="262"/>
                  </a:moveTo>
                  <a:lnTo>
                    <a:pt x="601" y="0"/>
                  </a:lnTo>
                  <a:lnTo>
                    <a:pt x="681" y="80"/>
                  </a:lnTo>
                  <a:lnTo>
                    <a:pt x="714" y="80"/>
                  </a:lnTo>
                  <a:lnTo>
                    <a:pt x="776" y="55"/>
                  </a:lnTo>
                  <a:lnTo>
                    <a:pt x="805" y="50"/>
                  </a:lnTo>
                  <a:lnTo>
                    <a:pt x="816" y="66"/>
                  </a:lnTo>
                  <a:lnTo>
                    <a:pt x="771" y="158"/>
                  </a:lnTo>
                  <a:lnTo>
                    <a:pt x="758" y="219"/>
                  </a:lnTo>
                  <a:lnTo>
                    <a:pt x="601" y="425"/>
                  </a:lnTo>
                  <a:lnTo>
                    <a:pt x="607" y="516"/>
                  </a:lnTo>
                  <a:lnTo>
                    <a:pt x="628" y="685"/>
                  </a:lnTo>
                  <a:lnTo>
                    <a:pt x="526" y="789"/>
                  </a:lnTo>
                  <a:lnTo>
                    <a:pt x="512" y="898"/>
                  </a:lnTo>
                  <a:lnTo>
                    <a:pt x="465" y="941"/>
                  </a:lnTo>
                  <a:lnTo>
                    <a:pt x="374" y="1115"/>
                  </a:lnTo>
                  <a:lnTo>
                    <a:pt x="318" y="1153"/>
                  </a:lnTo>
                  <a:lnTo>
                    <a:pt x="204" y="1153"/>
                  </a:lnTo>
                  <a:lnTo>
                    <a:pt x="194" y="1092"/>
                  </a:lnTo>
                  <a:lnTo>
                    <a:pt x="148" y="971"/>
                  </a:lnTo>
                  <a:lnTo>
                    <a:pt x="137" y="891"/>
                  </a:lnTo>
                  <a:lnTo>
                    <a:pt x="80" y="789"/>
                  </a:lnTo>
                  <a:lnTo>
                    <a:pt x="90" y="650"/>
                  </a:lnTo>
                  <a:lnTo>
                    <a:pt x="108" y="613"/>
                  </a:lnTo>
                  <a:lnTo>
                    <a:pt x="85" y="594"/>
                  </a:lnTo>
                  <a:lnTo>
                    <a:pt x="85" y="516"/>
                  </a:lnTo>
                  <a:lnTo>
                    <a:pt x="7" y="395"/>
                  </a:lnTo>
                  <a:lnTo>
                    <a:pt x="18" y="303"/>
                  </a:lnTo>
                  <a:lnTo>
                    <a:pt x="0" y="262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10" name="Freeform 66"/>
            <p:cNvSpPr>
              <a:spLocks/>
            </p:cNvSpPr>
            <p:nvPr/>
          </p:nvSpPr>
          <p:spPr bwMode="auto">
            <a:xfrm>
              <a:off x="1005" y="1203"/>
              <a:ext cx="12" cy="16"/>
            </a:xfrm>
            <a:custGeom>
              <a:avLst/>
              <a:gdLst/>
              <a:ahLst/>
              <a:cxnLst>
                <a:cxn ang="0">
                  <a:pos x="19" y="56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40" y="23"/>
                </a:cxn>
                <a:cxn ang="0">
                  <a:pos x="30" y="28"/>
                </a:cxn>
                <a:cxn ang="0">
                  <a:pos x="40" y="51"/>
                </a:cxn>
                <a:cxn ang="0">
                  <a:pos x="19" y="56"/>
                </a:cxn>
              </a:cxnLst>
              <a:rect l="0" t="0" r="r" b="b"/>
              <a:pathLst>
                <a:path w="41" h="57">
                  <a:moveTo>
                    <a:pt x="19" y="5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0" y="23"/>
                  </a:lnTo>
                  <a:lnTo>
                    <a:pt x="30" y="28"/>
                  </a:lnTo>
                  <a:lnTo>
                    <a:pt x="40" y="51"/>
                  </a:lnTo>
                  <a:lnTo>
                    <a:pt x="19" y="56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11" name="Freeform 67"/>
            <p:cNvSpPr>
              <a:spLocks/>
            </p:cNvSpPr>
            <p:nvPr/>
          </p:nvSpPr>
          <p:spPr bwMode="auto">
            <a:xfrm>
              <a:off x="1087" y="1238"/>
              <a:ext cx="15" cy="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35" y="4"/>
                </a:cxn>
                <a:cxn ang="0">
                  <a:pos x="46" y="15"/>
                </a:cxn>
                <a:cxn ang="0">
                  <a:pos x="16" y="19"/>
                </a:cxn>
              </a:cxnLst>
              <a:rect l="0" t="0" r="r" b="b"/>
              <a:pathLst>
                <a:path w="47" h="20">
                  <a:moveTo>
                    <a:pt x="16" y="19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35" y="4"/>
                  </a:lnTo>
                  <a:lnTo>
                    <a:pt x="46" y="15"/>
                  </a:lnTo>
                  <a:lnTo>
                    <a:pt x="16" y="19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411012" name="Freeform 68"/>
            <p:cNvSpPr>
              <a:spLocks/>
            </p:cNvSpPr>
            <p:nvPr/>
          </p:nvSpPr>
          <p:spPr bwMode="auto">
            <a:xfrm>
              <a:off x="487" y="1410"/>
              <a:ext cx="277" cy="453"/>
            </a:xfrm>
            <a:custGeom>
              <a:avLst/>
              <a:gdLst/>
              <a:ahLst/>
              <a:cxnLst>
                <a:cxn ang="0">
                  <a:pos x="511" y="1597"/>
                </a:cxn>
                <a:cxn ang="0">
                  <a:pos x="435" y="1513"/>
                </a:cxn>
                <a:cxn ang="0">
                  <a:pos x="374" y="1415"/>
                </a:cxn>
                <a:cxn ang="0">
                  <a:pos x="374" y="1354"/>
                </a:cxn>
                <a:cxn ang="0">
                  <a:pos x="340" y="1232"/>
                </a:cxn>
                <a:cxn ang="0">
                  <a:pos x="261" y="808"/>
                </a:cxn>
                <a:cxn ang="0">
                  <a:pos x="243" y="747"/>
                </a:cxn>
                <a:cxn ang="0">
                  <a:pos x="158" y="673"/>
                </a:cxn>
                <a:cxn ang="0">
                  <a:pos x="11" y="443"/>
                </a:cxn>
                <a:cxn ang="0">
                  <a:pos x="34" y="383"/>
                </a:cxn>
                <a:cxn ang="0">
                  <a:pos x="0" y="359"/>
                </a:cxn>
                <a:cxn ang="0">
                  <a:pos x="84" y="200"/>
                </a:cxn>
                <a:cxn ang="0">
                  <a:pos x="57" y="103"/>
                </a:cxn>
                <a:cxn ang="0">
                  <a:pos x="68" y="79"/>
                </a:cxn>
                <a:cxn ang="0">
                  <a:pos x="113" y="12"/>
                </a:cxn>
                <a:cxn ang="0">
                  <a:pos x="192" y="0"/>
                </a:cxn>
                <a:cxn ang="0">
                  <a:pos x="265" y="43"/>
                </a:cxn>
                <a:cxn ang="0">
                  <a:pos x="379" y="31"/>
                </a:cxn>
                <a:cxn ang="0">
                  <a:pos x="396" y="79"/>
                </a:cxn>
                <a:cxn ang="0">
                  <a:pos x="453" y="128"/>
                </a:cxn>
                <a:cxn ang="0">
                  <a:pos x="566" y="176"/>
                </a:cxn>
                <a:cxn ang="0">
                  <a:pos x="595" y="292"/>
                </a:cxn>
                <a:cxn ang="0">
                  <a:pos x="623" y="292"/>
                </a:cxn>
                <a:cxn ang="0">
                  <a:pos x="629" y="311"/>
                </a:cxn>
                <a:cxn ang="0">
                  <a:pos x="680" y="316"/>
                </a:cxn>
                <a:cxn ang="0">
                  <a:pos x="907" y="413"/>
                </a:cxn>
                <a:cxn ang="0">
                  <a:pos x="900" y="498"/>
                </a:cxn>
                <a:cxn ang="0">
                  <a:pos x="872" y="517"/>
                </a:cxn>
                <a:cxn ang="0">
                  <a:pos x="832" y="613"/>
                </a:cxn>
                <a:cxn ang="0">
                  <a:pos x="837" y="728"/>
                </a:cxn>
                <a:cxn ang="0">
                  <a:pos x="793" y="831"/>
                </a:cxn>
                <a:cxn ang="0">
                  <a:pos x="765" y="831"/>
                </a:cxn>
                <a:cxn ang="0">
                  <a:pos x="696" y="882"/>
                </a:cxn>
                <a:cxn ang="0">
                  <a:pos x="696" y="971"/>
                </a:cxn>
                <a:cxn ang="0">
                  <a:pos x="668" y="1033"/>
                </a:cxn>
                <a:cxn ang="0">
                  <a:pos x="668" y="1063"/>
                </a:cxn>
                <a:cxn ang="0">
                  <a:pos x="623" y="1130"/>
                </a:cxn>
                <a:cxn ang="0">
                  <a:pos x="577" y="1136"/>
                </a:cxn>
                <a:cxn ang="0">
                  <a:pos x="601" y="1172"/>
                </a:cxn>
                <a:cxn ang="0">
                  <a:pos x="538" y="1232"/>
                </a:cxn>
                <a:cxn ang="0">
                  <a:pos x="511" y="1300"/>
                </a:cxn>
                <a:cxn ang="0">
                  <a:pos x="511" y="1409"/>
                </a:cxn>
                <a:cxn ang="0">
                  <a:pos x="511" y="1597"/>
                </a:cxn>
              </a:cxnLst>
              <a:rect l="0" t="0" r="r" b="b"/>
              <a:pathLst>
                <a:path w="908" h="1598">
                  <a:moveTo>
                    <a:pt x="511" y="1597"/>
                  </a:moveTo>
                  <a:lnTo>
                    <a:pt x="435" y="1513"/>
                  </a:lnTo>
                  <a:lnTo>
                    <a:pt x="374" y="1415"/>
                  </a:lnTo>
                  <a:lnTo>
                    <a:pt x="374" y="1354"/>
                  </a:lnTo>
                  <a:lnTo>
                    <a:pt x="340" y="1232"/>
                  </a:lnTo>
                  <a:lnTo>
                    <a:pt x="261" y="808"/>
                  </a:lnTo>
                  <a:lnTo>
                    <a:pt x="243" y="747"/>
                  </a:lnTo>
                  <a:lnTo>
                    <a:pt x="158" y="673"/>
                  </a:lnTo>
                  <a:lnTo>
                    <a:pt x="11" y="443"/>
                  </a:lnTo>
                  <a:lnTo>
                    <a:pt x="34" y="383"/>
                  </a:lnTo>
                  <a:lnTo>
                    <a:pt x="0" y="359"/>
                  </a:lnTo>
                  <a:lnTo>
                    <a:pt x="84" y="200"/>
                  </a:lnTo>
                  <a:lnTo>
                    <a:pt x="57" y="103"/>
                  </a:lnTo>
                  <a:lnTo>
                    <a:pt x="68" y="79"/>
                  </a:lnTo>
                  <a:lnTo>
                    <a:pt x="113" y="12"/>
                  </a:lnTo>
                  <a:lnTo>
                    <a:pt x="192" y="0"/>
                  </a:lnTo>
                  <a:lnTo>
                    <a:pt x="265" y="43"/>
                  </a:lnTo>
                  <a:lnTo>
                    <a:pt x="379" y="31"/>
                  </a:lnTo>
                  <a:lnTo>
                    <a:pt x="396" y="79"/>
                  </a:lnTo>
                  <a:lnTo>
                    <a:pt x="453" y="128"/>
                  </a:lnTo>
                  <a:lnTo>
                    <a:pt x="566" y="176"/>
                  </a:lnTo>
                  <a:lnTo>
                    <a:pt x="595" y="292"/>
                  </a:lnTo>
                  <a:lnTo>
                    <a:pt x="623" y="292"/>
                  </a:lnTo>
                  <a:lnTo>
                    <a:pt x="629" y="311"/>
                  </a:lnTo>
                  <a:lnTo>
                    <a:pt x="680" y="316"/>
                  </a:lnTo>
                  <a:lnTo>
                    <a:pt x="907" y="413"/>
                  </a:lnTo>
                  <a:lnTo>
                    <a:pt x="900" y="498"/>
                  </a:lnTo>
                  <a:lnTo>
                    <a:pt x="872" y="517"/>
                  </a:lnTo>
                  <a:lnTo>
                    <a:pt x="832" y="613"/>
                  </a:lnTo>
                  <a:lnTo>
                    <a:pt x="837" y="728"/>
                  </a:lnTo>
                  <a:lnTo>
                    <a:pt x="793" y="831"/>
                  </a:lnTo>
                  <a:lnTo>
                    <a:pt x="765" y="831"/>
                  </a:lnTo>
                  <a:lnTo>
                    <a:pt x="696" y="882"/>
                  </a:lnTo>
                  <a:lnTo>
                    <a:pt x="696" y="971"/>
                  </a:lnTo>
                  <a:lnTo>
                    <a:pt x="668" y="1033"/>
                  </a:lnTo>
                  <a:lnTo>
                    <a:pt x="668" y="1063"/>
                  </a:lnTo>
                  <a:lnTo>
                    <a:pt x="623" y="1130"/>
                  </a:lnTo>
                  <a:lnTo>
                    <a:pt x="577" y="1136"/>
                  </a:lnTo>
                  <a:lnTo>
                    <a:pt x="601" y="1172"/>
                  </a:lnTo>
                  <a:lnTo>
                    <a:pt x="538" y="1232"/>
                  </a:lnTo>
                  <a:lnTo>
                    <a:pt x="511" y="1300"/>
                  </a:lnTo>
                  <a:lnTo>
                    <a:pt x="511" y="1409"/>
                  </a:lnTo>
                  <a:lnTo>
                    <a:pt x="511" y="1597"/>
                  </a:lnTo>
                </a:path>
              </a:pathLst>
            </a:custGeom>
            <a:solidFill>
              <a:srgbClr val="EAEA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Arial" pitchFamily="34" charset="0"/>
              </a:endParaRPr>
            </a:p>
          </p:txBody>
        </p:sp>
      </p:grpSp>
      <p:sp>
        <p:nvSpPr>
          <p:cNvPr id="3411013" name="Rectangle 69"/>
          <p:cNvSpPr>
            <a:spLocks noChangeArrowheads="1"/>
          </p:cNvSpPr>
          <p:nvPr/>
        </p:nvSpPr>
        <p:spPr bwMode="auto">
          <a:xfrm>
            <a:off x="0" y="6629400"/>
            <a:ext cx="9144000" cy="95250"/>
          </a:xfrm>
          <a:prstGeom prst="rect">
            <a:avLst/>
          </a:prstGeom>
          <a:solidFill>
            <a:srgbClr val="000066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41101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defRPr sz="1400">
                <a:solidFill>
                  <a:schemeClr val="tx1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8486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11016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11017" name="Text Box 73"/>
          <p:cNvSpPr txBox="1">
            <a:spLocks noChangeArrowheads="1"/>
          </p:cNvSpPr>
          <p:nvPr/>
        </p:nvSpPr>
        <p:spPr bwMode="auto">
          <a:xfrm>
            <a:off x="406400" y="6556375"/>
            <a:ext cx="3905250" cy="2127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tIns="0" bIns="0" anchor="ctr" anchorCtr="1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Navy Cyber Defense Operations Command</a:t>
            </a:r>
          </a:p>
        </p:txBody>
      </p:sp>
      <p:sp>
        <p:nvSpPr>
          <p:cNvPr id="3411018" name="Text Box 74"/>
          <p:cNvSpPr txBox="1">
            <a:spLocks noChangeArrowheads="1"/>
          </p:cNvSpPr>
          <p:nvPr/>
        </p:nvSpPr>
        <p:spPr bwMode="auto">
          <a:xfrm>
            <a:off x="5238750" y="6556375"/>
            <a:ext cx="3038475" cy="2127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tIns="0" bIns="0" anchor="ctr" anchorCtr="1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Times New Roman" pitchFamily="18" charset="0"/>
              </a:rPr>
              <a:t>Cyber Warriors – Ever Vigilant</a:t>
            </a:r>
          </a:p>
        </p:txBody>
      </p:sp>
      <p:sp>
        <p:nvSpPr>
          <p:cNvPr id="3411019" name="Rectangle 75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411020" name="Rectangle 76"/>
          <p:cNvSpPr>
            <a:spLocks noChangeArrowheads="1"/>
          </p:cNvSpPr>
          <p:nvPr/>
        </p:nvSpPr>
        <p:spPr bwMode="auto">
          <a:xfrm>
            <a:off x="0" y="914400"/>
            <a:ext cx="9144000" cy="95250"/>
          </a:xfrm>
          <a:prstGeom prst="rect">
            <a:avLst/>
          </a:prstGeom>
          <a:solidFill>
            <a:srgbClr val="000066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411021" name="Rectangle 77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411022" name="Rectangle 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3627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000" b="1" smtClean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fld id="{859D4D53-6B5B-40AB-B950-C8C39F6400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7" name="Picture 79" descr="100708-cybercommand-hmed-113p_grid-6x2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2850" y="76200"/>
            <a:ext cx="7429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80" descr="10thFleet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99450" y="41275"/>
            <a:ext cx="758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4" descr="US-Fleet-Cyber-Command-web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6513" y="-120650"/>
            <a:ext cx="8874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82" descr="command_logo_medium.png"/>
          <p:cNvPicPr>
            <a:picLocks noChangeAspect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848600" y="381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55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  <p:sldLayoutId id="2147485266" r:id="rId12"/>
    <p:sldLayoutId id="2147485267" r:id="rId13"/>
    <p:sldLayoutId id="2147485268" r:id="rId14"/>
    <p:sldLayoutId id="2147485269" r:id="rId15"/>
    <p:sldLayoutId id="2147485270" r:id="rId16"/>
    <p:sldLayoutId id="2147485271" r:id="rId17"/>
    <p:sldLayoutId id="2147485272" r:id="rId18"/>
    <p:sldLayoutId id="2147485273" r:id="rId19"/>
    <p:sldLayoutId id="2147485274" r:id="rId20"/>
    <p:sldLayoutId id="2147485275" r:id="rId21"/>
    <p:sldLayoutId id="2147485276" r:id="rId22"/>
    <p:sldLayoutId id="2147485277" r:id="rId23"/>
    <p:sldLayoutId id="2147485278" r:id="rId24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8600" indent="-2286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 i="1">
          <a:solidFill>
            <a:srgbClr val="000066"/>
          </a:solidFill>
          <a:latin typeface="+mn-lt"/>
          <a:ea typeface="+mn-ea"/>
          <a:cs typeface="+mn-cs"/>
        </a:defRPr>
      </a:lvl1pPr>
      <a:lvl2pPr marL="635000" indent="-1778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–"/>
        <a:defRPr sz="2000" b="1" i="1">
          <a:solidFill>
            <a:srgbClr val="000066"/>
          </a:solidFill>
          <a:latin typeface="+mn-lt"/>
        </a:defRPr>
      </a:lvl2pPr>
      <a:lvl3pPr marL="914400" indent="-114300" algn="l" rtl="0" fontAlgn="base">
        <a:spcBef>
          <a:spcPct val="25000"/>
        </a:spcBef>
        <a:spcAft>
          <a:spcPct val="25000"/>
        </a:spcAft>
        <a:buClr>
          <a:schemeClr val="tx1"/>
        </a:buClr>
        <a:buChar char="•"/>
        <a:defRPr sz="1600" b="1" i="1">
          <a:solidFill>
            <a:srgbClr val="000066"/>
          </a:solidFill>
          <a:latin typeface="+mn-lt"/>
        </a:defRPr>
      </a:lvl3pPr>
      <a:lvl4pPr marL="1714500" indent="-266700" algn="l" rtl="0" fontAlgn="base">
        <a:spcBef>
          <a:spcPct val="25000"/>
        </a:spcBef>
        <a:spcAft>
          <a:spcPct val="25000"/>
        </a:spcAft>
        <a:buChar char="–"/>
        <a:defRPr sz="1400" b="1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95275" y="1195388"/>
            <a:ext cx="8610600" cy="4953000"/>
            <a:chOff x="248" y="928"/>
            <a:chExt cx="1638" cy="935"/>
          </a:xfrm>
        </p:grpSpPr>
        <p:sp>
          <p:nvSpPr>
            <p:cNvPr id="1041" name="Freeform 3"/>
            <p:cNvSpPr>
              <a:spLocks/>
            </p:cNvSpPr>
            <p:nvPr/>
          </p:nvSpPr>
          <p:spPr bwMode="auto">
            <a:xfrm>
              <a:off x="1194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2" name="Freeform 4"/>
            <p:cNvSpPr>
              <a:spLocks/>
            </p:cNvSpPr>
            <p:nvPr/>
          </p:nvSpPr>
          <p:spPr bwMode="auto">
            <a:xfrm>
              <a:off x="1233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Freeform 5"/>
            <p:cNvSpPr>
              <a:spLocks/>
            </p:cNvSpPr>
            <p:nvPr/>
          </p:nvSpPr>
          <p:spPr bwMode="auto">
            <a:xfrm>
              <a:off x="1272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4" name="Freeform 6"/>
            <p:cNvSpPr>
              <a:spLocks/>
            </p:cNvSpPr>
            <p:nvPr/>
          </p:nvSpPr>
          <p:spPr bwMode="auto">
            <a:xfrm>
              <a:off x="1311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auto">
            <a:xfrm>
              <a:off x="1351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6" name="Freeform 8"/>
            <p:cNvSpPr>
              <a:spLocks/>
            </p:cNvSpPr>
            <p:nvPr/>
          </p:nvSpPr>
          <p:spPr bwMode="auto">
            <a:xfrm>
              <a:off x="1390" y="1069"/>
              <a:ext cx="26" cy="51"/>
            </a:xfrm>
            <a:custGeom>
              <a:avLst/>
              <a:gdLst>
                <a:gd name="T0" fmla="*/ 0 w 83"/>
                <a:gd name="T1" fmla="*/ 0 h 184"/>
                <a:gd name="T2" fmla="*/ 0 w 83"/>
                <a:gd name="T3" fmla="*/ 0 h 184"/>
                <a:gd name="T4" fmla="*/ 0 w 83"/>
                <a:gd name="T5" fmla="*/ 0 h 184"/>
                <a:gd name="T6" fmla="*/ 0 w 83"/>
                <a:gd name="T7" fmla="*/ 0 h 184"/>
                <a:gd name="T8" fmla="*/ 0 w 83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84">
                  <a:moveTo>
                    <a:pt x="0" y="183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82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7" name="Freeform 9"/>
            <p:cNvSpPr>
              <a:spLocks/>
            </p:cNvSpPr>
            <p:nvPr/>
          </p:nvSpPr>
          <p:spPr bwMode="auto">
            <a:xfrm>
              <a:off x="1430" y="1069"/>
              <a:ext cx="26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" name="Freeform 10"/>
            <p:cNvSpPr>
              <a:spLocks/>
            </p:cNvSpPr>
            <p:nvPr/>
          </p:nvSpPr>
          <p:spPr bwMode="auto">
            <a:xfrm>
              <a:off x="1470" y="1069"/>
              <a:ext cx="25" cy="51"/>
            </a:xfrm>
            <a:custGeom>
              <a:avLst/>
              <a:gdLst>
                <a:gd name="T0" fmla="*/ 0 w 84"/>
                <a:gd name="T1" fmla="*/ 0 h 184"/>
                <a:gd name="T2" fmla="*/ 0 w 84"/>
                <a:gd name="T3" fmla="*/ 0 h 184"/>
                <a:gd name="T4" fmla="*/ 0 w 84"/>
                <a:gd name="T5" fmla="*/ 0 h 184"/>
                <a:gd name="T6" fmla="*/ 0 w 84"/>
                <a:gd name="T7" fmla="*/ 0 h 184"/>
                <a:gd name="T8" fmla="*/ 0 w 84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84">
                  <a:moveTo>
                    <a:pt x="0" y="183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3"/>
                  </a:lnTo>
                  <a:lnTo>
                    <a:pt x="0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9" name="Freeform 11"/>
            <p:cNvSpPr>
              <a:spLocks/>
            </p:cNvSpPr>
            <p:nvPr/>
          </p:nvSpPr>
          <p:spPr bwMode="auto">
            <a:xfrm>
              <a:off x="480" y="1334"/>
              <a:ext cx="57" cy="24"/>
            </a:xfrm>
            <a:custGeom>
              <a:avLst/>
              <a:gdLst>
                <a:gd name="T0" fmla="*/ 0 w 188"/>
                <a:gd name="T1" fmla="*/ 0 h 86"/>
                <a:gd name="T2" fmla="*/ 0 w 188"/>
                <a:gd name="T3" fmla="*/ 0 h 86"/>
                <a:gd name="T4" fmla="*/ 0 w 188"/>
                <a:gd name="T5" fmla="*/ 0 h 86"/>
                <a:gd name="T6" fmla="*/ 0 w 188"/>
                <a:gd name="T7" fmla="*/ 0 h 86"/>
                <a:gd name="T8" fmla="*/ 0 w 188"/>
                <a:gd name="T9" fmla="*/ 0 h 86"/>
                <a:gd name="T10" fmla="*/ 0 w 188"/>
                <a:gd name="T11" fmla="*/ 0 h 86"/>
                <a:gd name="T12" fmla="*/ 0 w 188"/>
                <a:gd name="T13" fmla="*/ 0 h 86"/>
                <a:gd name="T14" fmla="*/ 0 w 188"/>
                <a:gd name="T15" fmla="*/ 0 h 86"/>
                <a:gd name="T16" fmla="*/ 0 w 188"/>
                <a:gd name="T17" fmla="*/ 0 h 86"/>
                <a:gd name="T18" fmla="*/ 0 w 188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86">
                  <a:moveTo>
                    <a:pt x="187" y="85"/>
                  </a:moveTo>
                  <a:lnTo>
                    <a:pt x="115" y="79"/>
                  </a:lnTo>
                  <a:lnTo>
                    <a:pt x="110" y="68"/>
                  </a:lnTo>
                  <a:lnTo>
                    <a:pt x="39" y="22"/>
                  </a:lnTo>
                  <a:lnTo>
                    <a:pt x="11" y="28"/>
                  </a:lnTo>
                  <a:lnTo>
                    <a:pt x="0" y="16"/>
                  </a:lnTo>
                  <a:lnTo>
                    <a:pt x="27" y="0"/>
                  </a:lnTo>
                  <a:lnTo>
                    <a:pt x="133" y="33"/>
                  </a:lnTo>
                  <a:lnTo>
                    <a:pt x="187" y="74"/>
                  </a:lnTo>
                  <a:lnTo>
                    <a:pt x="187" y="8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0" name="Freeform 12"/>
            <p:cNvSpPr>
              <a:spLocks/>
            </p:cNvSpPr>
            <p:nvPr/>
          </p:nvSpPr>
          <p:spPr bwMode="auto">
            <a:xfrm>
              <a:off x="315" y="1114"/>
              <a:ext cx="344" cy="206"/>
            </a:xfrm>
            <a:custGeom>
              <a:avLst/>
              <a:gdLst>
                <a:gd name="T0" fmla="*/ 0 w 1123"/>
                <a:gd name="T1" fmla="*/ 0 h 728"/>
                <a:gd name="T2" fmla="*/ 0 w 1123"/>
                <a:gd name="T3" fmla="*/ 0 h 728"/>
                <a:gd name="T4" fmla="*/ 0 w 1123"/>
                <a:gd name="T5" fmla="*/ 0 h 728"/>
                <a:gd name="T6" fmla="*/ 0 w 1123"/>
                <a:gd name="T7" fmla="*/ 0 h 728"/>
                <a:gd name="T8" fmla="*/ 0 w 1123"/>
                <a:gd name="T9" fmla="*/ 0 h 728"/>
                <a:gd name="T10" fmla="*/ 0 w 1123"/>
                <a:gd name="T11" fmla="*/ 0 h 728"/>
                <a:gd name="T12" fmla="*/ 0 w 1123"/>
                <a:gd name="T13" fmla="*/ 0 h 728"/>
                <a:gd name="T14" fmla="*/ 0 w 1123"/>
                <a:gd name="T15" fmla="*/ 0 h 728"/>
                <a:gd name="T16" fmla="*/ 0 w 1123"/>
                <a:gd name="T17" fmla="*/ 0 h 728"/>
                <a:gd name="T18" fmla="*/ 0 w 1123"/>
                <a:gd name="T19" fmla="*/ 0 h 728"/>
                <a:gd name="T20" fmla="*/ 0 w 1123"/>
                <a:gd name="T21" fmla="*/ 0 h 728"/>
                <a:gd name="T22" fmla="*/ 0 w 1123"/>
                <a:gd name="T23" fmla="*/ 0 h 728"/>
                <a:gd name="T24" fmla="*/ 0 w 1123"/>
                <a:gd name="T25" fmla="*/ 0 h 728"/>
                <a:gd name="T26" fmla="*/ 0 w 1123"/>
                <a:gd name="T27" fmla="*/ 0 h 728"/>
                <a:gd name="T28" fmla="*/ 0 w 1123"/>
                <a:gd name="T29" fmla="*/ 0 h 728"/>
                <a:gd name="T30" fmla="*/ 0 w 1123"/>
                <a:gd name="T31" fmla="*/ 0 h 728"/>
                <a:gd name="T32" fmla="*/ 0 w 1123"/>
                <a:gd name="T33" fmla="*/ 0 h 728"/>
                <a:gd name="T34" fmla="*/ 0 w 1123"/>
                <a:gd name="T35" fmla="*/ 0 h 728"/>
                <a:gd name="T36" fmla="*/ 0 w 1123"/>
                <a:gd name="T37" fmla="*/ 0 h 728"/>
                <a:gd name="T38" fmla="*/ 0 w 1123"/>
                <a:gd name="T39" fmla="*/ 0 h 728"/>
                <a:gd name="T40" fmla="*/ 0 w 1123"/>
                <a:gd name="T41" fmla="*/ 0 h 728"/>
                <a:gd name="T42" fmla="*/ 0 w 1123"/>
                <a:gd name="T43" fmla="*/ 0 h 728"/>
                <a:gd name="T44" fmla="*/ 0 w 1123"/>
                <a:gd name="T45" fmla="*/ 0 h 728"/>
                <a:gd name="T46" fmla="*/ 0 w 1123"/>
                <a:gd name="T47" fmla="*/ 0 h 728"/>
                <a:gd name="T48" fmla="*/ 0 w 1123"/>
                <a:gd name="T49" fmla="*/ 0 h 728"/>
                <a:gd name="T50" fmla="*/ 0 w 1123"/>
                <a:gd name="T51" fmla="*/ 0 h 728"/>
                <a:gd name="T52" fmla="*/ 0 w 1123"/>
                <a:gd name="T53" fmla="*/ 0 h 728"/>
                <a:gd name="T54" fmla="*/ 0 w 1123"/>
                <a:gd name="T55" fmla="*/ 0 h 728"/>
                <a:gd name="T56" fmla="*/ 0 w 1123"/>
                <a:gd name="T57" fmla="*/ 0 h 728"/>
                <a:gd name="T58" fmla="*/ 0 w 1123"/>
                <a:gd name="T59" fmla="*/ 0 h 728"/>
                <a:gd name="T60" fmla="*/ 0 w 1123"/>
                <a:gd name="T61" fmla="*/ 0 h 728"/>
                <a:gd name="T62" fmla="*/ 0 w 1123"/>
                <a:gd name="T63" fmla="*/ 0 h 728"/>
                <a:gd name="T64" fmla="*/ 0 w 1123"/>
                <a:gd name="T65" fmla="*/ 0 h 728"/>
                <a:gd name="T66" fmla="*/ 0 w 1123"/>
                <a:gd name="T67" fmla="*/ 0 h 728"/>
                <a:gd name="T68" fmla="*/ 0 w 1123"/>
                <a:gd name="T69" fmla="*/ 0 h 728"/>
                <a:gd name="T70" fmla="*/ 0 w 1123"/>
                <a:gd name="T71" fmla="*/ 0 h 728"/>
                <a:gd name="T72" fmla="*/ 0 w 1123"/>
                <a:gd name="T73" fmla="*/ 0 h 728"/>
                <a:gd name="T74" fmla="*/ 0 w 1123"/>
                <a:gd name="T75" fmla="*/ 0 h 728"/>
                <a:gd name="T76" fmla="*/ 0 w 1123"/>
                <a:gd name="T77" fmla="*/ 0 h 728"/>
                <a:gd name="T78" fmla="*/ 0 w 1123"/>
                <a:gd name="T79" fmla="*/ 0 h 728"/>
                <a:gd name="T80" fmla="*/ 0 w 1123"/>
                <a:gd name="T81" fmla="*/ 0 h 728"/>
                <a:gd name="T82" fmla="*/ 0 w 1123"/>
                <a:gd name="T83" fmla="*/ 0 h 7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23" h="728">
                  <a:moveTo>
                    <a:pt x="397" y="619"/>
                  </a:moveTo>
                  <a:lnTo>
                    <a:pt x="28" y="498"/>
                  </a:lnTo>
                  <a:lnTo>
                    <a:pt x="0" y="449"/>
                  </a:lnTo>
                  <a:lnTo>
                    <a:pt x="11" y="299"/>
                  </a:lnTo>
                  <a:lnTo>
                    <a:pt x="68" y="208"/>
                  </a:lnTo>
                  <a:lnTo>
                    <a:pt x="113" y="148"/>
                  </a:lnTo>
                  <a:lnTo>
                    <a:pt x="118" y="105"/>
                  </a:lnTo>
                  <a:lnTo>
                    <a:pt x="136" y="105"/>
                  </a:lnTo>
                  <a:lnTo>
                    <a:pt x="141" y="123"/>
                  </a:lnTo>
                  <a:lnTo>
                    <a:pt x="158" y="123"/>
                  </a:lnTo>
                  <a:lnTo>
                    <a:pt x="214" y="0"/>
                  </a:lnTo>
                  <a:lnTo>
                    <a:pt x="158" y="45"/>
                  </a:lnTo>
                  <a:lnTo>
                    <a:pt x="1011" y="165"/>
                  </a:lnTo>
                  <a:lnTo>
                    <a:pt x="1067" y="220"/>
                  </a:lnTo>
                  <a:lnTo>
                    <a:pt x="1111" y="197"/>
                  </a:lnTo>
                  <a:lnTo>
                    <a:pt x="1123" y="208"/>
                  </a:lnTo>
                  <a:lnTo>
                    <a:pt x="1067" y="250"/>
                  </a:lnTo>
                  <a:lnTo>
                    <a:pt x="1010" y="268"/>
                  </a:lnTo>
                  <a:lnTo>
                    <a:pt x="998" y="250"/>
                  </a:lnTo>
                  <a:lnTo>
                    <a:pt x="1027" y="238"/>
                  </a:lnTo>
                  <a:lnTo>
                    <a:pt x="1022" y="220"/>
                  </a:lnTo>
                  <a:lnTo>
                    <a:pt x="930" y="274"/>
                  </a:lnTo>
                  <a:lnTo>
                    <a:pt x="919" y="328"/>
                  </a:lnTo>
                  <a:lnTo>
                    <a:pt x="856" y="341"/>
                  </a:lnTo>
                  <a:lnTo>
                    <a:pt x="850" y="365"/>
                  </a:lnTo>
                  <a:lnTo>
                    <a:pt x="822" y="402"/>
                  </a:lnTo>
                  <a:lnTo>
                    <a:pt x="794" y="402"/>
                  </a:lnTo>
                  <a:lnTo>
                    <a:pt x="794" y="426"/>
                  </a:lnTo>
                  <a:lnTo>
                    <a:pt x="771" y="419"/>
                  </a:lnTo>
                  <a:lnTo>
                    <a:pt x="765" y="456"/>
                  </a:lnTo>
                  <a:lnTo>
                    <a:pt x="641" y="570"/>
                  </a:lnTo>
                  <a:lnTo>
                    <a:pt x="630" y="607"/>
                  </a:lnTo>
                  <a:lnTo>
                    <a:pt x="647" y="680"/>
                  </a:lnTo>
                  <a:lnTo>
                    <a:pt x="635" y="728"/>
                  </a:lnTo>
                  <a:lnTo>
                    <a:pt x="613" y="728"/>
                  </a:lnTo>
                  <a:lnTo>
                    <a:pt x="601" y="680"/>
                  </a:lnTo>
                  <a:lnTo>
                    <a:pt x="595" y="607"/>
                  </a:lnTo>
                  <a:lnTo>
                    <a:pt x="556" y="601"/>
                  </a:lnTo>
                  <a:lnTo>
                    <a:pt x="521" y="583"/>
                  </a:lnTo>
                  <a:lnTo>
                    <a:pt x="482" y="594"/>
                  </a:lnTo>
                  <a:lnTo>
                    <a:pt x="499" y="631"/>
                  </a:lnTo>
                  <a:lnTo>
                    <a:pt x="397" y="61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1" name="Freeform 13"/>
            <p:cNvSpPr>
              <a:spLocks/>
            </p:cNvSpPr>
            <p:nvPr/>
          </p:nvSpPr>
          <p:spPr bwMode="auto">
            <a:xfrm>
              <a:off x="248" y="980"/>
              <a:ext cx="341" cy="155"/>
            </a:xfrm>
            <a:custGeom>
              <a:avLst/>
              <a:gdLst>
                <a:gd name="T0" fmla="*/ 1 w 535"/>
                <a:gd name="T1" fmla="*/ 1 h 248"/>
                <a:gd name="T2" fmla="*/ 1 w 535"/>
                <a:gd name="T3" fmla="*/ 1 h 248"/>
                <a:gd name="T4" fmla="*/ 1 w 535"/>
                <a:gd name="T5" fmla="*/ 1 h 248"/>
                <a:gd name="T6" fmla="*/ 1 w 535"/>
                <a:gd name="T7" fmla="*/ 1 h 248"/>
                <a:gd name="T8" fmla="*/ 1 w 535"/>
                <a:gd name="T9" fmla="*/ 1 h 248"/>
                <a:gd name="T10" fmla="*/ 1 w 535"/>
                <a:gd name="T11" fmla="*/ 1 h 248"/>
                <a:gd name="T12" fmla="*/ 1 w 535"/>
                <a:gd name="T13" fmla="*/ 1 h 248"/>
                <a:gd name="T14" fmla="*/ 1 w 535"/>
                <a:gd name="T15" fmla="*/ 1 h 248"/>
                <a:gd name="T16" fmla="*/ 1 w 535"/>
                <a:gd name="T17" fmla="*/ 1 h 248"/>
                <a:gd name="T18" fmla="*/ 0 w 535"/>
                <a:gd name="T19" fmla="*/ 1 h 248"/>
                <a:gd name="T20" fmla="*/ 1 w 535"/>
                <a:gd name="T21" fmla="*/ 1 h 248"/>
                <a:gd name="T22" fmla="*/ 1 w 535"/>
                <a:gd name="T23" fmla="*/ 1 h 248"/>
                <a:gd name="T24" fmla="*/ 1 w 535"/>
                <a:gd name="T25" fmla="*/ 1 h 248"/>
                <a:gd name="T26" fmla="*/ 1 w 535"/>
                <a:gd name="T27" fmla="*/ 1 h 248"/>
                <a:gd name="T28" fmla="*/ 1 w 535"/>
                <a:gd name="T29" fmla="*/ 1 h 248"/>
                <a:gd name="T30" fmla="*/ 1 w 535"/>
                <a:gd name="T31" fmla="*/ 1 h 248"/>
                <a:gd name="T32" fmla="*/ 1 w 535"/>
                <a:gd name="T33" fmla="*/ 1 h 248"/>
                <a:gd name="T34" fmla="*/ 1 w 535"/>
                <a:gd name="T35" fmla="*/ 1 h 248"/>
                <a:gd name="T36" fmla="*/ 1 w 535"/>
                <a:gd name="T37" fmla="*/ 1 h 248"/>
                <a:gd name="T38" fmla="*/ 1 w 535"/>
                <a:gd name="T39" fmla="*/ 1 h 248"/>
                <a:gd name="T40" fmla="*/ 1 w 535"/>
                <a:gd name="T41" fmla="*/ 1 h 248"/>
                <a:gd name="T42" fmla="*/ 1 w 535"/>
                <a:gd name="T43" fmla="*/ 0 h 248"/>
                <a:gd name="T44" fmla="*/ 1 w 535"/>
                <a:gd name="T45" fmla="*/ 1 h 248"/>
                <a:gd name="T46" fmla="*/ 1 w 535"/>
                <a:gd name="T47" fmla="*/ 1 h 248"/>
                <a:gd name="T48" fmla="*/ 1 w 535"/>
                <a:gd name="T49" fmla="*/ 1 h 248"/>
                <a:gd name="T50" fmla="*/ 1 w 535"/>
                <a:gd name="T51" fmla="*/ 1 h 248"/>
                <a:gd name="T52" fmla="*/ 1 w 535"/>
                <a:gd name="T53" fmla="*/ 1 h 248"/>
                <a:gd name="T54" fmla="*/ 1 w 535"/>
                <a:gd name="T55" fmla="*/ 1 h 248"/>
                <a:gd name="T56" fmla="*/ 1 w 535"/>
                <a:gd name="T57" fmla="*/ 1 h 248"/>
                <a:gd name="T58" fmla="*/ 1 w 535"/>
                <a:gd name="T59" fmla="*/ 1 h 248"/>
                <a:gd name="T60" fmla="*/ 1 w 535"/>
                <a:gd name="T61" fmla="*/ 1 h 248"/>
                <a:gd name="T62" fmla="*/ 1 w 535"/>
                <a:gd name="T63" fmla="*/ 1 h 248"/>
                <a:gd name="T64" fmla="*/ 1 w 535"/>
                <a:gd name="T65" fmla="*/ 1 h 248"/>
                <a:gd name="T66" fmla="*/ 1 w 535"/>
                <a:gd name="T67" fmla="*/ 1 h 248"/>
                <a:gd name="T68" fmla="*/ 1 w 535"/>
                <a:gd name="T69" fmla="*/ 1 h 248"/>
                <a:gd name="T70" fmla="*/ 1 w 535"/>
                <a:gd name="T71" fmla="*/ 1 h 248"/>
                <a:gd name="T72" fmla="*/ 1 w 535"/>
                <a:gd name="T73" fmla="*/ 1 h 248"/>
                <a:gd name="T74" fmla="*/ 1 w 535"/>
                <a:gd name="T75" fmla="*/ 1 h 248"/>
                <a:gd name="T76" fmla="*/ 1 w 535"/>
                <a:gd name="T77" fmla="*/ 1 h 248"/>
                <a:gd name="T78" fmla="*/ 1 w 535"/>
                <a:gd name="T79" fmla="*/ 1 h 248"/>
                <a:gd name="T80" fmla="*/ 1 w 535"/>
                <a:gd name="T81" fmla="*/ 1 h 248"/>
                <a:gd name="T82" fmla="*/ 1 w 535"/>
                <a:gd name="T83" fmla="*/ 1 h 2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35" h="248">
                  <a:moveTo>
                    <a:pt x="181" y="244"/>
                  </a:moveTo>
                  <a:lnTo>
                    <a:pt x="179" y="215"/>
                  </a:lnTo>
                  <a:lnTo>
                    <a:pt x="190" y="147"/>
                  </a:lnTo>
                  <a:lnTo>
                    <a:pt x="176" y="145"/>
                  </a:lnTo>
                  <a:lnTo>
                    <a:pt x="173" y="131"/>
                  </a:lnTo>
                  <a:lnTo>
                    <a:pt x="151" y="112"/>
                  </a:lnTo>
                  <a:lnTo>
                    <a:pt x="111" y="120"/>
                  </a:lnTo>
                  <a:lnTo>
                    <a:pt x="114" y="106"/>
                  </a:lnTo>
                  <a:lnTo>
                    <a:pt x="16" y="150"/>
                  </a:lnTo>
                  <a:lnTo>
                    <a:pt x="0" y="147"/>
                  </a:lnTo>
                  <a:lnTo>
                    <a:pt x="59" y="114"/>
                  </a:lnTo>
                  <a:lnTo>
                    <a:pt x="73" y="87"/>
                  </a:lnTo>
                  <a:lnTo>
                    <a:pt x="57" y="84"/>
                  </a:lnTo>
                  <a:lnTo>
                    <a:pt x="73" y="62"/>
                  </a:lnTo>
                  <a:lnTo>
                    <a:pt x="100" y="68"/>
                  </a:lnTo>
                  <a:lnTo>
                    <a:pt x="111" y="59"/>
                  </a:lnTo>
                  <a:lnTo>
                    <a:pt x="95" y="52"/>
                  </a:lnTo>
                  <a:lnTo>
                    <a:pt x="106" y="38"/>
                  </a:lnTo>
                  <a:lnTo>
                    <a:pt x="143" y="32"/>
                  </a:lnTo>
                  <a:lnTo>
                    <a:pt x="149" y="14"/>
                  </a:lnTo>
                  <a:lnTo>
                    <a:pt x="171" y="11"/>
                  </a:lnTo>
                  <a:lnTo>
                    <a:pt x="201" y="0"/>
                  </a:lnTo>
                  <a:lnTo>
                    <a:pt x="249" y="2"/>
                  </a:lnTo>
                  <a:lnTo>
                    <a:pt x="301" y="24"/>
                  </a:lnTo>
                  <a:lnTo>
                    <a:pt x="372" y="24"/>
                  </a:lnTo>
                  <a:lnTo>
                    <a:pt x="421" y="41"/>
                  </a:lnTo>
                  <a:lnTo>
                    <a:pt x="424" y="58"/>
                  </a:lnTo>
                  <a:lnTo>
                    <a:pt x="453" y="58"/>
                  </a:lnTo>
                  <a:lnTo>
                    <a:pt x="456" y="49"/>
                  </a:lnTo>
                  <a:lnTo>
                    <a:pt x="481" y="49"/>
                  </a:lnTo>
                  <a:lnTo>
                    <a:pt x="524" y="58"/>
                  </a:lnTo>
                  <a:lnTo>
                    <a:pt x="535" y="114"/>
                  </a:lnTo>
                  <a:lnTo>
                    <a:pt x="481" y="141"/>
                  </a:lnTo>
                  <a:lnTo>
                    <a:pt x="458" y="158"/>
                  </a:lnTo>
                  <a:lnTo>
                    <a:pt x="470" y="169"/>
                  </a:lnTo>
                  <a:lnTo>
                    <a:pt x="467" y="183"/>
                  </a:lnTo>
                  <a:lnTo>
                    <a:pt x="508" y="210"/>
                  </a:lnTo>
                  <a:lnTo>
                    <a:pt x="516" y="207"/>
                  </a:lnTo>
                  <a:lnTo>
                    <a:pt x="519" y="220"/>
                  </a:lnTo>
                  <a:lnTo>
                    <a:pt x="492" y="248"/>
                  </a:lnTo>
                  <a:lnTo>
                    <a:pt x="498" y="244"/>
                  </a:lnTo>
                  <a:lnTo>
                    <a:pt x="216" y="241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2" name="Freeform 14"/>
            <p:cNvSpPr>
              <a:spLocks/>
            </p:cNvSpPr>
            <p:nvPr/>
          </p:nvSpPr>
          <p:spPr bwMode="auto">
            <a:xfrm>
              <a:off x="564" y="1064"/>
              <a:ext cx="133" cy="104"/>
            </a:xfrm>
            <a:custGeom>
              <a:avLst/>
              <a:gdLst>
                <a:gd name="T0" fmla="*/ 0 w 434"/>
                <a:gd name="T1" fmla="*/ 0 h 367"/>
                <a:gd name="T2" fmla="*/ 0 w 434"/>
                <a:gd name="T3" fmla="*/ 0 h 367"/>
                <a:gd name="T4" fmla="*/ 0 w 434"/>
                <a:gd name="T5" fmla="*/ 0 h 367"/>
                <a:gd name="T6" fmla="*/ 0 w 434"/>
                <a:gd name="T7" fmla="*/ 0 h 367"/>
                <a:gd name="T8" fmla="*/ 0 w 434"/>
                <a:gd name="T9" fmla="*/ 0 h 367"/>
                <a:gd name="T10" fmla="*/ 0 w 434"/>
                <a:gd name="T11" fmla="*/ 0 h 367"/>
                <a:gd name="T12" fmla="*/ 0 w 434"/>
                <a:gd name="T13" fmla="*/ 0 h 367"/>
                <a:gd name="T14" fmla="*/ 0 w 434"/>
                <a:gd name="T15" fmla="*/ 0 h 367"/>
                <a:gd name="T16" fmla="*/ 0 w 434"/>
                <a:gd name="T17" fmla="*/ 0 h 367"/>
                <a:gd name="T18" fmla="*/ 0 w 434"/>
                <a:gd name="T19" fmla="*/ 0 h 367"/>
                <a:gd name="T20" fmla="*/ 0 w 434"/>
                <a:gd name="T21" fmla="*/ 0 h 367"/>
                <a:gd name="T22" fmla="*/ 0 w 434"/>
                <a:gd name="T23" fmla="*/ 0 h 367"/>
                <a:gd name="T24" fmla="*/ 0 w 434"/>
                <a:gd name="T25" fmla="*/ 0 h 367"/>
                <a:gd name="T26" fmla="*/ 0 w 434"/>
                <a:gd name="T27" fmla="*/ 0 h 367"/>
                <a:gd name="T28" fmla="*/ 0 w 434"/>
                <a:gd name="T29" fmla="*/ 0 h 367"/>
                <a:gd name="T30" fmla="*/ 0 w 434"/>
                <a:gd name="T31" fmla="*/ 0 h 367"/>
                <a:gd name="T32" fmla="*/ 0 w 434"/>
                <a:gd name="T33" fmla="*/ 0 h 367"/>
                <a:gd name="T34" fmla="*/ 0 w 434"/>
                <a:gd name="T35" fmla="*/ 0 h 367"/>
                <a:gd name="T36" fmla="*/ 0 w 434"/>
                <a:gd name="T37" fmla="*/ 0 h 367"/>
                <a:gd name="T38" fmla="*/ 0 w 434"/>
                <a:gd name="T39" fmla="*/ 0 h 367"/>
                <a:gd name="T40" fmla="*/ 0 w 434"/>
                <a:gd name="T41" fmla="*/ 0 h 367"/>
                <a:gd name="T42" fmla="*/ 0 w 434"/>
                <a:gd name="T43" fmla="*/ 0 h 367"/>
                <a:gd name="T44" fmla="*/ 0 w 434"/>
                <a:gd name="T45" fmla="*/ 0 h 367"/>
                <a:gd name="T46" fmla="*/ 0 w 434"/>
                <a:gd name="T47" fmla="*/ 0 h 367"/>
                <a:gd name="T48" fmla="*/ 0 w 434"/>
                <a:gd name="T49" fmla="*/ 0 h 3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4" h="367">
                  <a:moveTo>
                    <a:pt x="233" y="367"/>
                  </a:moveTo>
                  <a:lnTo>
                    <a:pt x="0" y="282"/>
                  </a:lnTo>
                  <a:lnTo>
                    <a:pt x="64" y="234"/>
                  </a:lnTo>
                  <a:lnTo>
                    <a:pt x="86" y="168"/>
                  </a:lnTo>
                  <a:lnTo>
                    <a:pt x="142" y="138"/>
                  </a:lnTo>
                  <a:lnTo>
                    <a:pt x="153" y="114"/>
                  </a:lnTo>
                  <a:lnTo>
                    <a:pt x="142" y="78"/>
                  </a:lnTo>
                  <a:lnTo>
                    <a:pt x="199" y="36"/>
                  </a:lnTo>
                  <a:lnTo>
                    <a:pt x="199" y="18"/>
                  </a:lnTo>
                  <a:lnTo>
                    <a:pt x="256" y="0"/>
                  </a:lnTo>
                  <a:lnTo>
                    <a:pt x="311" y="18"/>
                  </a:lnTo>
                  <a:lnTo>
                    <a:pt x="288" y="78"/>
                  </a:lnTo>
                  <a:lnTo>
                    <a:pt x="311" y="91"/>
                  </a:lnTo>
                  <a:lnTo>
                    <a:pt x="367" y="54"/>
                  </a:lnTo>
                  <a:lnTo>
                    <a:pt x="396" y="119"/>
                  </a:lnTo>
                  <a:lnTo>
                    <a:pt x="396" y="168"/>
                  </a:lnTo>
                  <a:lnTo>
                    <a:pt x="434" y="211"/>
                  </a:lnTo>
                  <a:lnTo>
                    <a:pt x="418" y="239"/>
                  </a:lnTo>
                  <a:lnTo>
                    <a:pt x="334" y="288"/>
                  </a:lnTo>
                  <a:lnTo>
                    <a:pt x="256" y="288"/>
                  </a:lnTo>
                  <a:lnTo>
                    <a:pt x="199" y="300"/>
                  </a:lnTo>
                  <a:lnTo>
                    <a:pt x="199" y="319"/>
                  </a:lnTo>
                  <a:lnTo>
                    <a:pt x="256" y="319"/>
                  </a:lnTo>
                  <a:lnTo>
                    <a:pt x="256" y="341"/>
                  </a:lnTo>
                  <a:lnTo>
                    <a:pt x="233" y="36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3" name="Freeform 15"/>
            <p:cNvSpPr>
              <a:spLocks/>
            </p:cNvSpPr>
            <p:nvPr/>
          </p:nvSpPr>
          <p:spPr bwMode="auto">
            <a:xfrm>
              <a:off x="570" y="983"/>
              <a:ext cx="142" cy="85"/>
            </a:xfrm>
            <a:custGeom>
              <a:avLst/>
              <a:gdLst>
                <a:gd name="T0" fmla="*/ 0 w 462"/>
                <a:gd name="T1" fmla="*/ 0 h 300"/>
                <a:gd name="T2" fmla="*/ 0 w 462"/>
                <a:gd name="T3" fmla="*/ 0 h 300"/>
                <a:gd name="T4" fmla="*/ 0 w 462"/>
                <a:gd name="T5" fmla="*/ 0 h 300"/>
                <a:gd name="T6" fmla="*/ 0 w 462"/>
                <a:gd name="T7" fmla="*/ 0 h 300"/>
                <a:gd name="T8" fmla="*/ 0 w 462"/>
                <a:gd name="T9" fmla="*/ 0 h 300"/>
                <a:gd name="T10" fmla="*/ 0 w 462"/>
                <a:gd name="T11" fmla="*/ 0 h 300"/>
                <a:gd name="T12" fmla="*/ 0 w 462"/>
                <a:gd name="T13" fmla="*/ 0 h 300"/>
                <a:gd name="T14" fmla="*/ 0 w 462"/>
                <a:gd name="T15" fmla="*/ 0 h 300"/>
                <a:gd name="T16" fmla="*/ 0 w 462"/>
                <a:gd name="T17" fmla="*/ 0 h 300"/>
                <a:gd name="T18" fmla="*/ 0 w 462"/>
                <a:gd name="T19" fmla="*/ 0 h 300"/>
                <a:gd name="T20" fmla="*/ 0 w 462"/>
                <a:gd name="T21" fmla="*/ 0 h 300"/>
                <a:gd name="T22" fmla="*/ 0 w 462"/>
                <a:gd name="T23" fmla="*/ 0 h 300"/>
                <a:gd name="T24" fmla="*/ 0 w 462"/>
                <a:gd name="T25" fmla="*/ 0 h 300"/>
                <a:gd name="T26" fmla="*/ 0 w 462"/>
                <a:gd name="T27" fmla="*/ 0 h 300"/>
                <a:gd name="T28" fmla="*/ 0 w 462"/>
                <a:gd name="T29" fmla="*/ 0 h 300"/>
                <a:gd name="T30" fmla="*/ 0 w 462"/>
                <a:gd name="T31" fmla="*/ 0 h 300"/>
                <a:gd name="T32" fmla="*/ 0 w 462"/>
                <a:gd name="T33" fmla="*/ 0 h 300"/>
                <a:gd name="T34" fmla="*/ 0 w 462"/>
                <a:gd name="T35" fmla="*/ 0 h 300"/>
                <a:gd name="T36" fmla="*/ 0 w 462"/>
                <a:gd name="T37" fmla="*/ 0 h 300"/>
                <a:gd name="T38" fmla="*/ 0 w 462"/>
                <a:gd name="T39" fmla="*/ 0 h 300"/>
                <a:gd name="T40" fmla="*/ 0 w 462"/>
                <a:gd name="T41" fmla="*/ 0 h 300"/>
                <a:gd name="T42" fmla="*/ 0 w 462"/>
                <a:gd name="T43" fmla="*/ 0 h 300"/>
                <a:gd name="T44" fmla="*/ 0 w 462"/>
                <a:gd name="T45" fmla="*/ 0 h 300"/>
                <a:gd name="T46" fmla="*/ 0 w 462"/>
                <a:gd name="T47" fmla="*/ 0 h 300"/>
                <a:gd name="T48" fmla="*/ 0 w 462"/>
                <a:gd name="T49" fmla="*/ 0 h 300"/>
                <a:gd name="T50" fmla="*/ 0 w 462"/>
                <a:gd name="T51" fmla="*/ 0 h 300"/>
                <a:gd name="T52" fmla="*/ 0 w 462"/>
                <a:gd name="T53" fmla="*/ 0 h 3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62" h="300">
                  <a:moveTo>
                    <a:pt x="67" y="239"/>
                  </a:moveTo>
                  <a:lnTo>
                    <a:pt x="0" y="131"/>
                  </a:lnTo>
                  <a:lnTo>
                    <a:pt x="180" y="0"/>
                  </a:lnTo>
                  <a:lnTo>
                    <a:pt x="237" y="13"/>
                  </a:lnTo>
                  <a:lnTo>
                    <a:pt x="292" y="0"/>
                  </a:lnTo>
                  <a:lnTo>
                    <a:pt x="371" y="13"/>
                  </a:lnTo>
                  <a:lnTo>
                    <a:pt x="444" y="90"/>
                  </a:lnTo>
                  <a:lnTo>
                    <a:pt x="461" y="174"/>
                  </a:lnTo>
                  <a:lnTo>
                    <a:pt x="348" y="299"/>
                  </a:lnTo>
                  <a:lnTo>
                    <a:pt x="292" y="239"/>
                  </a:lnTo>
                  <a:lnTo>
                    <a:pt x="237" y="211"/>
                  </a:lnTo>
                  <a:lnTo>
                    <a:pt x="247" y="192"/>
                  </a:lnTo>
                  <a:lnTo>
                    <a:pt x="292" y="198"/>
                  </a:lnTo>
                  <a:lnTo>
                    <a:pt x="348" y="138"/>
                  </a:lnTo>
                  <a:lnTo>
                    <a:pt x="315" y="96"/>
                  </a:lnTo>
                  <a:lnTo>
                    <a:pt x="274" y="108"/>
                  </a:lnTo>
                  <a:lnTo>
                    <a:pt x="269" y="84"/>
                  </a:lnTo>
                  <a:lnTo>
                    <a:pt x="252" y="90"/>
                  </a:lnTo>
                  <a:lnTo>
                    <a:pt x="214" y="162"/>
                  </a:lnTo>
                  <a:lnTo>
                    <a:pt x="152" y="168"/>
                  </a:lnTo>
                  <a:lnTo>
                    <a:pt x="123" y="179"/>
                  </a:lnTo>
                  <a:lnTo>
                    <a:pt x="123" y="204"/>
                  </a:lnTo>
                  <a:lnTo>
                    <a:pt x="152" y="198"/>
                  </a:lnTo>
                  <a:lnTo>
                    <a:pt x="180" y="239"/>
                  </a:lnTo>
                  <a:lnTo>
                    <a:pt x="146" y="258"/>
                  </a:lnTo>
                  <a:lnTo>
                    <a:pt x="123" y="222"/>
                  </a:lnTo>
                  <a:lnTo>
                    <a:pt x="67" y="23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4" name="Freeform 16"/>
            <p:cNvSpPr>
              <a:spLocks/>
            </p:cNvSpPr>
            <p:nvPr/>
          </p:nvSpPr>
          <p:spPr bwMode="auto">
            <a:xfrm>
              <a:off x="364" y="1127"/>
              <a:ext cx="271" cy="42"/>
            </a:xfrm>
            <a:custGeom>
              <a:avLst/>
              <a:gdLst>
                <a:gd name="T0" fmla="*/ 0 w 886"/>
                <a:gd name="T1" fmla="*/ 0 h 148"/>
                <a:gd name="T2" fmla="*/ 0 w 886"/>
                <a:gd name="T3" fmla="*/ 0 h 148"/>
                <a:gd name="T4" fmla="*/ 0 w 886"/>
                <a:gd name="T5" fmla="*/ 0 h 148"/>
                <a:gd name="T6" fmla="*/ 0 w 886"/>
                <a:gd name="T7" fmla="*/ 0 h 148"/>
                <a:gd name="T8" fmla="*/ 0 w 886"/>
                <a:gd name="T9" fmla="*/ 0 h 148"/>
                <a:gd name="T10" fmla="*/ 0 w 88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6" h="148">
                  <a:moveTo>
                    <a:pt x="0" y="0"/>
                  </a:moveTo>
                  <a:lnTo>
                    <a:pt x="663" y="5"/>
                  </a:lnTo>
                  <a:lnTo>
                    <a:pt x="680" y="0"/>
                  </a:lnTo>
                  <a:lnTo>
                    <a:pt x="691" y="22"/>
                  </a:lnTo>
                  <a:lnTo>
                    <a:pt x="885" y="147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" name="Freeform 17"/>
            <p:cNvSpPr>
              <a:spLocks/>
            </p:cNvSpPr>
            <p:nvPr/>
          </p:nvSpPr>
          <p:spPr bwMode="auto">
            <a:xfrm>
              <a:off x="511" y="1363"/>
              <a:ext cx="12" cy="10"/>
            </a:xfrm>
            <a:custGeom>
              <a:avLst/>
              <a:gdLst>
                <a:gd name="T0" fmla="*/ 0 w 41"/>
                <a:gd name="T1" fmla="*/ 0 h 32"/>
                <a:gd name="T2" fmla="*/ 0 w 41"/>
                <a:gd name="T3" fmla="*/ 0 h 32"/>
                <a:gd name="T4" fmla="*/ 0 w 41"/>
                <a:gd name="T5" fmla="*/ 0 h 32"/>
                <a:gd name="T6" fmla="*/ 0 w 41"/>
                <a:gd name="T7" fmla="*/ 0 h 32"/>
                <a:gd name="T8" fmla="*/ 0 w 41"/>
                <a:gd name="T9" fmla="*/ 0 h 32"/>
                <a:gd name="T10" fmla="*/ 0 w 41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32">
                  <a:moveTo>
                    <a:pt x="26" y="31"/>
                  </a:moveTo>
                  <a:lnTo>
                    <a:pt x="0" y="16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40" y="20"/>
                  </a:lnTo>
                  <a:lnTo>
                    <a:pt x="26" y="31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6" name="Freeform 18"/>
            <p:cNvSpPr>
              <a:spLocks/>
            </p:cNvSpPr>
            <p:nvPr/>
          </p:nvSpPr>
          <p:spPr bwMode="auto">
            <a:xfrm>
              <a:off x="533" y="1360"/>
              <a:ext cx="34" cy="10"/>
            </a:xfrm>
            <a:custGeom>
              <a:avLst/>
              <a:gdLst>
                <a:gd name="T0" fmla="*/ 0 w 109"/>
                <a:gd name="T1" fmla="*/ 0 h 37"/>
                <a:gd name="T2" fmla="*/ 0 w 109"/>
                <a:gd name="T3" fmla="*/ 0 h 37"/>
                <a:gd name="T4" fmla="*/ 0 w 109"/>
                <a:gd name="T5" fmla="*/ 0 h 37"/>
                <a:gd name="T6" fmla="*/ 0 w 109"/>
                <a:gd name="T7" fmla="*/ 0 h 37"/>
                <a:gd name="T8" fmla="*/ 0 w 109"/>
                <a:gd name="T9" fmla="*/ 0 h 37"/>
                <a:gd name="T10" fmla="*/ 0 w 109"/>
                <a:gd name="T11" fmla="*/ 0 h 37"/>
                <a:gd name="T12" fmla="*/ 0 w 109"/>
                <a:gd name="T13" fmla="*/ 0 h 37"/>
                <a:gd name="T14" fmla="*/ 0 w 109"/>
                <a:gd name="T15" fmla="*/ 0 h 37"/>
                <a:gd name="T16" fmla="*/ 0 w 109"/>
                <a:gd name="T17" fmla="*/ 0 h 37"/>
                <a:gd name="T18" fmla="*/ 0 w 109"/>
                <a:gd name="T19" fmla="*/ 0 h 37"/>
                <a:gd name="T20" fmla="*/ 0 w 109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9" h="37">
                  <a:moveTo>
                    <a:pt x="60" y="36"/>
                  </a:moveTo>
                  <a:lnTo>
                    <a:pt x="44" y="27"/>
                  </a:lnTo>
                  <a:lnTo>
                    <a:pt x="0" y="36"/>
                  </a:lnTo>
                  <a:lnTo>
                    <a:pt x="0" y="15"/>
                  </a:lnTo>
                  <a:lnTo>
                    <a:pt x="27" y="10"/>
                  </a:lnTo>
                  <a:lnTo>
                    <a:pt x="38" y="0"/>
                  </a:lnTo>
                  <a:lnTo>
                    <a:pt x="72" y="0"/>
                  </a:lnTo>
                  <a:lnTo>
                    <a:pt x="108" y="10"/>
                  </a:lnTo>
                  <a:lnTo>
                    <a:pt x="108" y="31"/>
                  </a:lnTo>
                  <a:lnTo>
                    <a:pt x="77" y="27"/>
                  </a:lnTo>
                  <a:lnTo>
                    <a:pt x="60" y="3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7" name="Freeform 19"/>
            <p:cNvSpPr>
              <a:spLocks/>
            </p:cNvSpPr>
            <p:nvPr/>
          </p:nvSpPr>
          <p:spPr bwMode="auto">
            <a:xfrm>
              <a:off x="1009" y="1018"/>
              <a:ext cx="190" cy="218"/>
            </a:xfrm>
            <a:custGeom>
              <a:avLst/>
              <a:gdLst>
                <a:gd name="T0" fmla="*/ 0 w 622"/>
                <a:gd name="T1" fmla="*/ 0 h 769"/>
                <a:gd name="T2" fmla="*/ 0 w 622"/>
                <a:gd name="T3" fmla="*/ 0 h 769"/>
                <a:gd name="T4" fmla="*/ 0 w 622"/>
                <a:gd name="T5" fmla="*/ 0 h 769"/>
                <a:gd name="T6" fmla="*/ 0 w 622"/>
                <a:gd name="T7" fmla="*/ 0 h 769"/>
                <a:gd name="T8" fmla="*/ 0 w 622"/>
                <a:gd name="T9" fmla="*/ 0 h 769"/>
                <a:gd name="T10" fmla="*/ 0 w 622"/>
                <a:gd name="T11" fmla="*/ 0 h 769"/>
                <a:gd name="T12" fmla="*/ 0 w 622"/>
                <a:gd name="T13" fmla="*/ 0 h 769"/>
                <a:gd name="T14" fmla="*/ 0 w 622"/>
                <a:gd name="T15" fmla="*/ 0 h 769"/>
                <a:gd name="T16" fmla="*/ 0 w 622"/>
                <a:gd name="T17" fmla="*/ 0 h 769"/>
                <a:gd name="T18" fmla="*/ 0 w 622"/>
                <a:gd name="T19" fmla="*/ 0 h 769"/>
                <a:gd name="T20" fmla="*/ 0 w 622"/>
                <a:gd name="T21" fmla="*/ 0 h 769"/>
                <a:gd name="T22" fmla="*/ 0 w 622"/>
                <a:gd name="T23" fmla="*/ 0 h 769"/>
                <a:gd name="T24" fmla="*/ 0 w 622"/>
                <a:gd name="T25" fmla="*/ 0 h 769"/>
                <a:gd name="T26" fmla="*/ 0 w 622"/>
                <a:gd name="T27" fmla="*/ 0 h 769"/>
                <a:gd name="T28" fmla="*/ 0 w 622"/>
                <a:gd name="T29" fmla="*/ 0 h 769"/>
                <a:gd name="T30" fmla="*/ 0 w 622"/>
                <a:gd name="T31" fmla="*/ 0 h 769"/>
                <a:gd name="T32" fmla="*/ 0 w 622"/>
                <a:gd name="T33" fmla="*/ 0 h 769"/>
                <a:gd name="T34" fmla="*/ 0 w 622"/>
                <a:gd name="T35" fmla="*/ 0 h 769"/>
                <a:gd name="T36" fmla="*/ 0 w 622"/>
                <a:gd name="T37" fmla="*/ 0 h 769"/>
                <a:gd name="T38" fmla="*/ 0 w 622"/>
                <a:gd name="T39" fmla="*/ 0 h 769"/>
                <a:gd name="T40" fmla="*/ 0 w 622"/>
                <a:gd name="T41" fmla="*/ 0 h 769"/>
                <a:gd name="T42" fmla="*/ 0 w 622"/>
                <a:gd name="T43" fmla="*/ 0 h 769"/>
                <a:gd name="T44" fmla="*/ 0 w 622"/>
                <a:gd name="T45" fmla="*/ 0 h 769"/>
                <a:gd name="T46" fmla="*/ 0 w 622"/>
                <a:gd name="T47" fmla="*/ 0 h 769"/>
                <a:gd name="T48" fmla="*/ 0 w 622"/>
                <a:gd name="T49" fmla="*/ 0 h 769"/>
                <a:gd name="T50" fmla="*/ 0 w 622"/>
                <a:gd name="T51" fmla="*/ 0 h 769"/>
                <a:gd name="T52" fmla="*/ 0 w 622"/>
                <a:gd name="T53" fmla="*/ 0 h 769"/>
                <a:gd name="T54" fmla="*/ 0 w 622"/>
                <a:gd name="T55" fmla="*/ 0 h 769"/>
                <a:gd name="T56" fmla="*/ 0 w 622"/>
                <a:gd name="T57" fmla="*/ 0 h 769"/>
                <a:gd name="T58" fmla="*/ 0 w 622"/>
                <a:gd name="T59" fmla="*/ 0 h 769"/>
                <a:gd name="T60" fmla="*/ 0 w 622"/>
                <a:gd name="T61" fmla="*/ 0 h 769"/>
                <a:gd name="T62" fmla="*/ 0 w 622"/>
                <a:gd name="T63" fmla="*/ 0 h 769"/>
                <a:gd name="T64" fmla="*/ 0 w 622"/>
                <a:gd name="T65" fmla="*/ 0 h 769"/>
                <a:gd name="T66" fmla="*/ 0 w 622"/>
                <a:gd name="T67" fmla="*/ 0 h 769"/>
                <a:gd name="T68" fmla="*/ 0 w 622"/>
                <a:gd name="T69" fmla="*/ 0 h 769"/>
                <a:gd name="T70" fmla="*/ 0 w 622"/>
                <a:gd name="T71" fmla="*/ 0 h 769"/>
                <a:gd name="T72" fmla="*/ 0 w 622"/>
                <a:gd name="T73" fmla="*/ 0 h 769"/>
                <a:gd name="T74" fmla="*/ 0 w 622"/>
                <a:gd name="T75" fmla="*/ 0 h 7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22" h="769">
                  <a:moveTo>
                    <a:pt x="565" y="605"/>
                  </a:moveTo>
                  <a:lnTo>
                    <a:pt x="536" y="605"/>
                  </a:lnTo>
                  <a:lnTo>
                    <a:pt x="491" y="569"/>
                  </a:lnTo>
                  <a:lnTo>
                    <a:pt x="480" y="545"/>
                  </a:lnTo>
                  <a:lnTo>
                    <a:pt x="468" y="545"/>
                  </a:lnTo>
                  <a:lnTo>
                    <a:pt x="452" y="581"/>
                  </a:lnTo>
                  <a:lnTo>
                    <a:pt x="423" y="576"/>
                  </a:lnTo>
                  <a:lnTo>
                    <a:pt x="395" y="545"/>
                  </a:lnTo>
                  <a:lnTo>
                    <a:pt x="378" y="545"/>
                  </a:lnTo>
                  <a:lnTo>
                    <a:pt x="339" y="605"/>
                  </a:lnTo>
                  <a:lnTo>
                    <a:pt x="327" y="660"/>
                  </a:lnTo>
                  <a:lnTo>
                    <a:pt x="310" y="660"/>
                  </a:lnTo>
                  <a:lnTo>
                    <a:pt x="310" y="679"/>
                  </a:lnTo>
                  <a:lnTo>
                    <a:pt x="259" y="715"/>
                  </a:lnTo>
                  <a:lnTo>
                    <a:pt x="271" y="744"/>
                  </a:lnTo>
                  <a:lnTo>
                    <a:pt x="259" y="763"/>
                  </a:lnTo>
                  <a:lnTo>
                    <a:pt x="237" y="768"/>
                  </a:lnTo>
                  <a:lnTo>
                    <a:pt x="237" y="739"/>
                  </a:lnTo>
                  <a:lnTo>
                    <a:pt x="192" y="696"/>
                  </a:lnTo>
                  <a:lnTo>
                    <a:pt x="179" y="654"/>
                  </a:lnTo>
                  <a:lnTo>
                    <a:pt x="112" y="605"/>
                  </a:lnTo>
                  <a:lnTo>
                    <a:pt x="0" y="363"/>
                  </a:lnTo>
                  <a:lnTo>
                    <a:pt x="0" y="303"/>
                  </a:lnTo>
                  <a:lnTo>
                    <a:pt x="12" y="284"/>
                  </a:lnTo>
                  <a:lnTo>
                    <a:pt x="29" y="303"/>
                  </a:lnTo>
                  <a:lnTo>
                    <a:pt x="29" y="351"/>
                  </a:lnTo>
                  <a:lnTo>
                    <a:pt x="112" y="382"/>
                  </a:lnTo>
                  <a:lnTo>
                    <a:pt x="197" y="333"/>
                  </a:lnTo>
                  <a:lnTo>
                    <a:pt x="197" y="303"/>
                  </a:lnTo>
                  <a:lnTo>
                    <a:pt x="243" y="279"/>
                  </a:lnTo>
                  <a:lnTo>
                    <a:pt x="249" y="242"/>
                  </a:lnTo>
                  <a:lnTo>
                    <a:pt x="282" y="231"/>
                  </a:lnTo>
                  <a:lnTo>
                    <a:pt x="383" y="121"/>
                  </a:lnTo>
                  <a:lnTo>
                    <a:pt x="406" y="103"/>
                  </a:lnTo>
                  <a:lnTo>
                    <a:pt x="452" y="121"/>
                  </a:lnTo>
                  <a:lnTo>
                    <a:pt x="458" y="79"/>
                  </a:lnTo>
                  <a:lnTo>
                    <a:pt x="621" y="0"/>
                  </a:lnTo>
                  <a:lnTo>
                    <a:pt x="565" y="60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8" name="Freeform 20"/>
            <p:cNvSpPr>
              <a:spLocks/>
            </p:cNvSpPr>
            <p:nvPr/>
          </p:nvSpPr>
          <p:spPr bwMode="auto">
            <a:xfrm>
              <a:off x="913" y="1119"/>
              <a:ext cx="150" cy="121"/>
            </a:xfrm>
            <a:custGeom>
              <a:avLst/>
              <a:gdLst>
                <a:gd name="T0" fmla="*/ 1 w 235"/>
                <a:gd name="T1" fmla="*/ 1 h 195"/>
                <a:gd name="T2" fmla="*/ 1 w 235"/>
                <a:gd name="T3" fmla="*/ 1 h 195"/>
                <a:gd name="T4" fmla="*/ 1 w 235"/>
                <a:gd name="T5" fmla="*/ 1 h 195"/>
                <a:gd name="T6" fmla="*/ 1 w 235"/>
                <a:gd name="T7" fmla="*/ 1 h 195"/>
                <a:gd name="T8" fmla="*/ 1 w 235"/>
                <a:gd name="T9" fmla="*/ 1 h 195"/>
                <a:gd name="T10" fmla="*/ 1 w 235"/>
                <a:gd name="T11" fmla="*/ 1 h 195"/>
                <a:gd name="T12" fmla="*/ 1 w 235"/>
                <a:gd name="T13" fmla="*/ 1 h 195"/>
                <a:gd name="T14" fmla="*/ 1 w 235"/>
                <a:gd name="T15" fmla="*/ 1 h 195"/>
                <a:gd name="T16" fmla="*/ 1 w 235"/>
                <a:gd name="T17" fmla="*/ 1 h 195"/>
                <a:gd name="T18" fmla="*/ 1 w 235"/>
                <a:gd name="T19" fmla="*/ 1 h 195"/>
                <a:gd name="T20" fmla="*/ 1 w 235"/>
                <a:gd name="T21" fmla="*/ 1 h 195"/>
                <a:gd name="T22" fmla="*/ 1 w 235"/>
                <a:gd name="T23" fmla="*/ 1 h 195"/>
                <a:gd name="T24" fmla="*/ 1 w 235"/>
                <a:gd name="T25" fmla="*/ 1 h 195"/>
                <a:gd name="T26" fmla="*/ 1 w 235"/>
                <a:gd name="T27" fmla="*/ 1 h 195"/>
                <a:gd name="T28" fmla="*/ 1 w 235"/>
                <a:gd name="T29" fmla="*/ 1 h 195"/>
                <a:gd name="T30" fmla="*/ 1 w 235"/>
                <a:gd name="T31" fmla="*/ 1 h 195"/>
                <a:gd name="T32" fmla="*/ 1 w 235"/>
                <a:gd name="T33" fmla="*/ 1 h 195"/>
                <a:gd name="T34" fmla="*/ 1 w 235"/>
                <a:gd name="T35" fmla="*/ 1 h 195"/>
                <a:gd name="T36" fmla="*/ 1 w 235"/>
                <a:gd name="T37" fmla="*/ 1 h 195"/>
                <a:gd name="T38" fmla="*/ 1 w 235"/>
                <a:gd name="T39" fmla="*/ 1 h 195"/>
                <a:gd name="T40" fmla="*/ 1 w 235"/>
                <a:gd name="T41" fmla="*/ 1 h 195"/>
                <a:gd name="T42" fmla="*/ 1 w 235"/>
                <a:gd name="T43" fmla="*/ 1 h 195"/>
                <a:gd name="T44" fmla="*/ 1 w 235"/>
                <a:gd name="T45" fmla="*/ 1 h 195"/>
                <a:gd name="T46" fmla="*/ 1 w 235"/>
                <a:gd name="T47" fmla="*/ 1 h 195"/>
                <a:gd name="T48" fmla="*/ 0 w 235"/>
                <a:gd name="T49" fmla="*/ 1 h 195"/>
                <a:gd name="T50" fmla="*/ 1 w 235"/>
                <a:gd name="T51" fmla="*/ 1 h 195"/>
                <a:gd name="T52" fmla="*/ 1 w 235"/>
                <a:gd name="T53" fmla="*/ 1 h 195"/>
                <a:gd name="T54" fmla="*/ 1 w 235"/>
                <a:gd name="T55" fmla="*/ 1 h 195"/>
                <a:gd name="T56" fmla="*/ 1 w 235"/>
                <a:gd name="T57" fmla="*/ 1 h 195"/>
                <a:gd name="T58" fmla="*/ 1 w 235"/>
                <a:gd name="T59" fmla="*/ 1 h 195"/>
                <a:gd name="T60" fmla="*/ 1 w 235"/>
                <a:gd name="T61" fmla="*/ 1 h 195"/>
                <a:gd name="T62" fmla="*/ 1 w 235"/>
                <a:gd name="T63" fmla="*/ 1 h 195"/>
                <a:gd name="T64" fmla="*/ 1 w 235"/>
                <a:gd name="T65" fmla="*/ 1 h 195"/>
                <a:gd name="T66" fmla="*/ 1 w 235"/>
                <a:gd name="T67" fmla="*/ 1 h 195"/>
                <a:gd name="T68" fmla="*/ 1 w 235"/>
                <a:gd name="T69" fmla="*/ 1 h 195"/>
                <a:gd name="T70" fmla="*/ 1 w 235"/>
                <a:gd name="T71" fmla="*/ 1 h 195"/>
                <a:gd name="T72" fmla="*/ 1 w 235"/>
                <a:gd name="T73" fmla="*/ 0 h 195"/>
                <a:gd name="T74" fmla="*/ 1 w 235"/>
                <a:gd name="T75" fmla="*/ 1 h 19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5" h="195">
                  <a:moveTo>
                    <a:pt x="216" y="100"/>
                  </a:moveTo>
                  <a:lnTo>
                    <a:pt x="189" y="113"/>
                  </a:lnTo>
                  <a:lnTo>
                    <a:pt x="189" y="119"/>
                  </a:lnTo>
                  <a:lnTo>
                    <a:pt x="235" y="151"/>
                  </a:lnTo>
                  <a:lnTo>
                    <a:pt x="230" y="157"/>
                  </a:lnTo>
                  <a:lnTo>
                    <a:pt x="227" y="153"/>
                  </a:lnTo>
                  <a:lnTo>
                    <a:pt x="224" y="159"/>
                  </a:lnTo>
                  <a:lnTo>
                    <a:pt x="227" y="162"/>
                  </a:lnTo>
                  <a:lnTo>
                    <a:pt x="216" y="181"/>
                  </a:lnTo>
                  <a:lnTo>
                    <a:pt x="214" y="176"/>
                  </a:lnTo>
                  <a:lnTo>
                    <a:pt x="216" y="167"/>
                  </a:lnTo>
                  <a:lnTo>
                    <a:pt x="216" y="159"/>
                  </a:lnTo>
                  <a:lnTo>
                    <a:pt x="183" y="140"/>
                  </a:lnTo>
                  <a:lnTo>
                    <a:pt x="176" y="140"/>
                  </a:lnTo>
                  <a:lnTo>
                    <a:pt x="151" y="113"/>
                  </a:lnTo>
                  <a:lnTo>
                    <a:pt x="143" y="113"/>
                  </a:lnTo>
                  <a:lnTo>
                    <a:pt x="127" y="121"/>
                  </a:lnTo>
                  <a:lnTo>
                    <a:pt x="94" y="121"/>
                  </a:lnTo>
                  <a:lnTo>
                    <a:pt x="75" y="167"/>
                  </a:lnTo>
                  <a:lnTo>
                    <a:pt x="75" y="176"/>
                  </a:lnTo>
                  <a:lnTo>
                    <a:pt x="54" y="195"/>
                  </a:lnTo>
                  <a:lnTo>
                    <a:pt x="32" y="189"/>
                  </a:lnTo>
                  <a:lnTo>
                    <a:pt x="13" y="195"/>
                  </a:lnTo>
                  <a:lnTo>
                    <a:pt x="5" y="189"/>
                  </a:lnTo>
                  <a:lnTo>
                    <a:pt x="0" y="167"/>
                  </a:lnTo>
                  <a:lnTo>
                    <a:pt x="8" y="140"/>
                  </a:lnTo>
                  <a:lnTo>
                    <a:pt x="8" y="119"/>
                  </a:lnTo>
                  <a:lnTo>
                    <a:pt x="19" y="108"/>
                  </a:lnTo>
                  <a:lnTo>
                    <a:pt x="41" y="108"/>
                  </a:lnTo>
                  <a:lnTo>
                    <a:pt x="62" y="119"/>
                  </a:lnTo>
                  <a:lnTo>
                    <a:pt x="67" y="85"/>
                  </a:lnTo>
                  <a:lnTo>
                    <a:pt x="46" y="69"/>
                  </a:lnTo>
                  <a:lnTo>
                    <a:pt x="49" y="59"/>
                  </a:lnTo>
                  <a:lnTo>
                    <a:pt x="81" y="53"/>
                  </a:lnTo>
                  <a:lnTo>
                    <a:pt x="89" y="42"/>
                  </a:lnTo>
                  <a:lnTo>
                    <a:pt x="132" y="13"/>
                  </a:lnTo>
                  <a:lnTo>
                    <a:pt x="162" y="0"/>
                  </a:lnTo>
                  <a:lnTo>
                    <a:pt x="210" y="11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9" name="Freeform 21"/>
            <p:cNvSpPr>
              <a:spLocks/>
            </p:cNvSpPr>
            <p:nvPr/>
          </p:nvSpPr>
          <p:spPr bwMode="auto">
            <a:xfrm>
              <a:off x="1689" y="1367"/>
              <a:ext cx="10" cy="9"/>
            </a:xfrm>
            <a:custGeom>
              <a:avLst/>
              <a:gdLst>
                <a:gd name="T0" fmla="*/ 0 w 34"/>
                <a:gd name="T1" fmla="*/ 0 h 31"/>
                <a:gd name="T2" fmla="*/ 0 w 34"/>
                <a:gd name="T3" fmla="*/ 0 h 31"/>
                <a:gd name="T4" fmla="*/ 0 w 34"/>
                <a:gd name="T5" fmla="*/ 0 h 31"/>
                <a:gd name="T6" fmla="*/ 0 w 34"/>
                <a:gd name="T7" fmla="*/ 0 h 31"/>
                <a:gd name="T8" fmla="*/ 0 w 34"/>
                <a:gd name="T9" fmla="*/ 0 h 31"/>
                <a:gd name="T10" fmla="*/ 0 w 34"/>
                <a:gd name="T11" fmla="*/ 0 h 31"/>
                <a:gd name="T12" fmla="*/ 0 w 34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31">
                  <a:moveTo>
                    <a:pt x="25" y="30"/>
                  </a:moveTo>
                  <a:lnTo>
                    <a:pt x="19" y="20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33" y="9"/>
                  </a:lnTo>
                  <a:lnTo>
                    <a:pt x="33" y="25"/>
                  </a:lnTo>
                  <a:lnTo>
                    <a:pt x="25" y="3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0" name="Freeform 22"/>
            <p:cNvSpPr>
              <a:spLocks/>
            </p:cNvSpPr>
            <p:nvPr/>
          </p:nvSpPr>
          <p:spPr bwMode="auto">
            <a:xfrm>
              <a:off x="991" y="1004"/>
              <a:ext cx="157" cy="107"/>
            </a:xfrm>
            <a:custGeom>
              <a:avLst/>
              <a:gdLst>
                <a:gd name="T0" fmla="*/ 0 w 508"/>
                <a:gd name="T1" fmla="*/ 0 h 379"/>
                <a:gd name="T2" fmla="*/ 0 w 508"/>
                <a:gd name="T3" fmla="*/ 0 h 379"/>
                <a:gd name="T4" fmla="*/ 0 w 508"/>
                <a:gd name="T5" fmla="*/ 0 h 379"/>
                <a:gd name="T6" fmla="*/ 0 w 508"/>
                <a:gd name="T7" fmla="*/ 0 h 379"/>
                <a:gd name="T8" fmla="*/ 0 w 508"/>
                <a:gd name="T9" fmla="*/ 0 h 379"/>
                <a:gd name="T10" fmla="*/ 0 w 508"/>
                <a:gd name="T11" fmla="*/ 0 h 379"/>
                <a:gd name="T12" fmla="*/ 0 w 508"/>
                <a:gd name="T13" fmla="*/ 0 h 379"/>
                <a:gd name="T14" fmla="*/ 0 w 508"/>
                <a:gd name="T15" fmla="*/ 0 h 379"/>
                <a:gd name="T16" fmla="*/ 0 w 508"/>
                <a:gd name="T17" fmla="*/ 0 h 379"/>
                <a:gd name="T18" fmla="*/ 0 w 508"/>
                <a:gd name="T19" fmla="*/ 0 h 379"/>
                <a:gd name="T20" fmla="*/ 0 w 508"/>
                <a:gd name="T21" fmla="*/ 0 h 379"/>
                <a:gd name="T22" fmla="*/ 0 w 508"/>
                <a:gd name="T23" fmla="*/ 0 h 379"/>
                <a:gd name="T24" fmla="*/ 0 w 508"/>
                <a:gd name="T25" fmla="*/ 0 h 379"/>
                <a:gd name="T26" fmla="*/ 0 w 508"/>
                <a:gd name="T27" fmla="*/ 0 h 379"/>
                <a:gd name="T28" fmla="*/ 0 w 508"/>
                <a:gd name="T29" fmla="*/ 0 h 379"/>
                <a:gd name="T30" fmla="*/ 0 w 508"/>
                <a:gd name="T31" fmla="*/ 0 h 379"/>
                <a:gd name="T32" fmla="*/ 0 w 508"/>
                <a:gd name="T33" fmla="*/ 0 h 379"/>
                <a:gd name="T34" fmla="*/ 0 w 508"/>
                <a:gd name="T35" fmla="*/ 0 h 379"/>
                <a:gd name="T36" fmla="*/ 0 w 508"/>
                <a:gd name="T37" fmla="*/ 0 h 379"/>
                <a:gd name="T38" fmla="*/ 0 w 508"/>
                <a:gd name="T39" fmla="*/ 0 h 379"/>
                <a:gd name="T40" fmla="*/ 0 w 508"/>
                <a:gd name="T41" fmla="*/ 0 h 379"/>
                <a:gd name="T42" fmla="*/ 0 w 508"/>
                <a:gd name="T43" fmla="*/ 0 h 379"/>
                <a:gd name="T44" fmla="*/ 0 w 508"/>
                <a:gd name="T45" fmla="*/ 0 h 379"/>
                <a:gd name="T46" fmla="*/ 0 w 508"/>
                <a:gd name="T47" fmla="*/ 0 h 379"/>
                <a:gd name="T48" fmla="*/ 0 w 508"/>
                <a:gd name="T49" fmla="*/ 0 h 379"/>
                <a:gd name="T50" fmla="*/ 0 w 508"/>
                <a:gd name="T51" fmla="*/ 0 h 379"/>
                <a:gd name="T52" fmla="*/ 0 w 508"/>
                <a:gd name="T53" fmla="*/ 0 h 379"/>
                <a:gd name="T54" fmla="*/ 0 w 508"/>
                <a:gd name="T55" fmla="*/ 0 h 379"/>
                <a:gd name="T56" fmla="*/ 0 w 508"/>
                <a:gd name="T57" fmla="*/ 0 h 3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08" h="379">
                  <a:moveTo>
                    <a:pt x="271" y="283"/>
                  </a:moveTo>
                  <a:lnTo>
                    <a:pt x="225" y="227"/>
                  </a:lnTo>
                  <a:lnTo>
                    <a:pt x="282" y="167"/>
                  </a:lnTo>
                  <a:lnTo>
                    <a:pt x="265" y="150"/>
                  </a:lnTo>
                  <a:lnTo>
                    <a:pt x="180" y="227"/>
                  </a:lnTo>
                  <a:lnTo>
                    <a:pt x="208" y="287"/>
                  </a:lnTo>
                  <a:lnTo>
                    <a:pt x="192" y="300"/>
                  </a:lnTo>
                  <a:lnTo>
                    <a:pt x="203" y="311"/>
                  </a:lnTo>
                  <a:lnTo>
                    <a:pt x="168" y="335"/>
                  </a:lnTo>
                  <a:lnTo>
                    <a:pt x="180" y="366"/>
                  </a:lnTo>
                  <a:lnTo>
                    <a:pt x="140" y="378"/>
                  </a:lnTo>
                  <a:lnTo>
                    <a:pt x="128" y="335"/>
                  </a:lnTo>
                  <a:lnTo>
                    <a:pt x="85" y="306"/>
                  </a:lnTo>
                  <a:lnTo>
                    <a:pt x="33" y="329"/>
                  </a:lnTo>
                  <a:lnTo>
                    <a:pt x="0" y="287"/>
                  </a:lnTo>
                  <a:lnTo>
                    <a:pt x="22" y="215"/>
                  </a:lnTo>
                  <a:lnTo>
                    <a:pt x="113" y="167"/>
                  </a:lnTo>
                  <a:lnTo>
                    <a:pt x="198" y="47"/>
                  </a:lnTo>
                  <a:lnTo>
                    <a:pt x="293" y="0"/>
                  </a:lnTo>
                  <a:lnTo>
                    <a:pt x="338" y="18"/>
                  </a:lnTo>
                  <a:lnTo>
                    <a:pt x="338" y="47"/>
                  </a:lnTo>
                  <a:lnTo>
                    <a:pt x="451" y="47"/>
                  </a:lnTo>
                  <a:lnTo>
                    <a:pt x="489" y="71"/>
                  </a:lnTo>
                  <a:lnTo>
                    <a:pt x="507" y="107"/>
                  </a:lnTo>
                  <a:lnTo>
                    <a:pt x="478" y="126"/>
                  </a:lnTo>
                  <a:lnTo>
                    <a:pt x="423" y="120"/>
                  </a:lnTo>
                  <a:lnTo>
                    <a:pt x="439" y="167"/>
                  </a:lnTo>
                  <a:lnTo>
                    <a:pt x="338" y="277"/>
                  </a:lnTo>
                  <a:lnTo>
                    <a:pt x="271" y="2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1" name="Freeform 23"/>
            <p:cNvSpPr>
              <a:spLocks/>
            </p:cNvSpPr>
            <p:nvPr/>
          </p:nvSpPr>
          <p:spPr bwMode="auto">
            <a:xfrm>
              <a:off x="1034" y="1229"/>
              <a:ext cx="12" cy="11"/>
            </a:xfrm>
            <a:custGeom>
              <a:avLst/>
              <a:gdLst>
                <a:gd name="T0" fmla="*/ 0 w 41"/>
                <a:gd name="T1" fmla="*/ 0 h 43"/>
                <a:gd name="T2" fmla="*/ 0 w 41"/>
                <a:gd name="T3" fmla="*/ 0 h 43"/>
                <a:gd name="T4" fmla="*/ 0 w 41"/>
                <a:gd name="T5" fmla="*/ 0 h 43"/>
                <a:gd name="T6" fmla="*/ 0 w 41"/>
                <a:gd name="T7" fmla="*/ 0 h 43"/>
                <a:gd name="T8" fmla="*/ 0 w 41"/>
                <a:gd name="T9" fmla="*/ 0 h 43"/>
                <a:gd name="T10" fmla="*/ 0 w 41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43">
                  <a:moveTo>
                    <a:pt x="21" y="42"/>
                  </a:moveTo>
                  <a:lnTo>
                    <a:pt x="0" y="15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0" y="25"/>
                  </a:lnTo>
                  <a:lnTo>
                    <a:pt x="21" y="4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2" name="Freeform 24"/>
            <p:cNvSpPr>
              <a:spLocks/>
            </p:cNvSpPr>
            <p:nvPr/>
          </p:nvSpPr>
          <p:spPr bwMode="auto">
            <a:xfrm>
              <a:off x="941" y="1090"/>
              <a:ext cx="32" cy="47"/>
            </a:xfrm>
            <a:custGeom>
              <a:avLst/>
              <a:gdLst>
                <a:gd name="T0" fmla="*/ 0 w 103"/>
                <a:gd name="T1" fmla="*/ 0 h 165"/>
                <a:gd name="T2" fmla="*/ 0 w 103"/>
                <a:gd name="T3" fmla="*/ 0 h 165"/>
                <a:gd name="T4" fmla="*/ 0 w 103"/>
                <a:gd name="T5" fmla="*/ 0 h 165"/>
                <a:gd name="T6" fmla="*/ 0 w 103"/>
                <a:gd name="T7" fmla="*/ 0 h 165"/>
                <a:gd name="T8" fmla="*/ 0 w 103"/>
                <a:gd name="T9" fmla="*/ 0 h 165"/>
                <a:gd name="T10" fmla="*/ 0 w 103"/>
                <a:gd name="T11" fmla="*/ 0 h 165"/>
                <a:gd name="T12" fmla="*/ 0 w 103"/>
                <a:gd name="T13" fmla="*/ 0 h 165"/>
                <a:gd name="T14" fmla="*/ 0 w 103"/>
                <a:gd name="T15" fmla="*/ 0 h 165"/>
                <a:gd name="T16" fmla="*/ 0 w 103"/>
                <a:gd name="T17" fmla="*/ 0 h 165"/>
                <a:gd name="T18" fmla="*/ 0 w 103"/>
                <a:gd name="T19" fmla="*/ 0 h 165"/>
                <a:gd name="T20" fmla="*/ 0 w 103"/>
                <a:gd name="T21" fmla="*/ 0 h 165"/>
                <a:gd name="T22" fmla="*/ 0 w 103"/>
                <a:gd name="T23" fmla="*/ 0 h 165"/>
                <a:gd name="T24" fmla="*/ 0 w 103"/>
                <a:gd name="T25" fmla="*/ 0 h 165"/>
                <a:gd name="T26" fmla="*/ 0 w 103"/>
                <a:gd name="T27" fmla="*/ 0 h 165"/>
                <a:gd name="T28" fmla="*/ 0 w 103"/>
                <a:gd name="T29" fmla="*/ 0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165">
                  <a:moveTo>
                    <a:pt x="6" y="164"/>
                  </a:moveTo>
                  <a:lnTo>
                    <a:pt x="0" y="146"/>
                  </a:lnTo>
                  <a:lnTo>
                    <a:pt x="16" y="135"/>
                  </a:lnTo>
                  <a:lnTo>
                    <a:pt x="22" y="105"/>
                  </a:lnTo>
                  <a:lnTo>
                    <a:pt x="0" y="94"/>
                  </a:lnTo>
                  <a:lnTo>
                    <a:pt x="6" y="17"/>
                  </a:lnTo>
                  <a:lnTo>
                    <a:pt x="33" y="0"/>
                  </a:lnTo>
                  <a:lnTo>
                    <a:pt x="48" y="46"/>
                  </a:lnTo>
                  <a:lnTo>
                    <a:pt x="33" y="76"/>
                  </a:lnTo>
                  <a:lnTo>
                    <a:pt x="64" y="94"/>
                  </a:lnTo>
                  <a:lnTo>
                    <a:pt x="70" y="123"/>
                  </a:lnTo>
                  <a:lnTo>
                    <a:pt x="102" y="135"/>
                  </a:lnTo>
                  <a:lnTo>
                    <a:pt x="98" y="152"/>
                  </a:lnTo>
                  <a:lnTo>
                    <a:pt x="48" y="152"/>
                  </a:lnTo>
                  <a:lnTo>
                    <a:pt x="6" y="164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3" name="Freeform 25"/>
            <p:cNvSpPr>
              <a:spLocks/>
            </p:cNvSpPr>
            <p:nvPr/>
          </p:nvSpPr>
          <p:spPr bwMode="auto">
            <a:xfrm>
              <a:off x="913" y="1116"/>
              <a:ext cx="23" cy="24"/>
            </a:xfrm>
            <a:custGeom>
              <a:avLst/>
              <a:gdLst>
                <a:gd name="T0" fmla="*/ 0 w 75"/>
                <a:gd name="T1" fmla="*/ 0 h 87"/>
                <a:gd name="T2" fmla="*/ 0 w 75"/>
                <a:gd name="T3" fmla="*/ 0 h 87"/>
                <a:gd name="T4" fmla="*/ 0 w 75"/>
                <a:gd name="T5" fmla="*/ 0 h 87"/>
                <a:gd name="T6" fmla="*/ 0 w 75"/>
                <a:gd name="T7" fmla="*/ 0 h 87"/>
                <a:gd name="T8" fmla="*/ 0 w 75"/>
                <a:gd name="T9" fmla="*/ 0 h 87"/>
                <a:gd name="T10" fmla="*/ 0 w 75"/>
                <a:gd name="T11" fmla="*/ 0 h 87"/>
                <a:gd name="T12" fmla="*/ 0 w 75"/>
                <a:gd name="T13" fmla="*/ 0 h 87"/>
                <a:gd name="T14" fmla="*/ 0 w 75"/>
                <a:gd name="T15" fmla="*/ 0 h 87"/>
                <a:gd name="T16" fmla="*/ 0 w 75"/>
                <a:gd name="T17" fmla="*/ 0 h 87"/>
                <a:gd name="T18" fmla="*/ 0 w 75"/>
                <a:gd name="T19" fmla="*/ 0 h 87"/>
                <a:gd name="T20" fmla="*/ 0 w 75"/>
                <a:gd name="T21" fmla="*/ 0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87">
                  <a:moveTo>
                    <a:pt x="16" y="86"/>
                  </a:moveTo>
                  <a:lnTo>
                    <a:pt x="0" y="74"/>
                  </a:lnTo>
                  <a:lnTo>
                    <a:pt x="26" y="46"/>
                  </a:lnTo>
                  <a:lnTo>
                    <a:pt x="16" y="29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4" y="29"/>
                  </a:lnTo>
                  <a:lnTo>
                    <a:pt x="63" y="35"/>
                  </a:lnTo>
                  <a:lnTo>
                    <a:pt x="74" y="63"/>
                  </a:lnTo>
                  <a:lnTo>
                    <a:pt x="31" y="68"/>
                  </a:lnTo>
                  <a:lnTo>
                    <a:pt x="16" y="8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4" name="Freeform 26"/>
            <p:cNvSpPr>
              <a:spLocks/>
            </p:cNvSpPr>
            <p:nvPr/>
          </p:nvSpPr>
          <p:spPr bwMode="auto">
            <a:xfrm>
              <a:off x="868" y="1038"/>
              <a:ext cx="45" cy="23"/>
            </a:xfrm>
            <a:custGeom>
              <a:avLst/>
              <a:gdLst>
                <a:gd name="T0" fmla="*/ 0 w 148"/>
                <a:gd name="T1" fmla="*/ 0 h 80"/>
                <a:gd name="T2" fmla="*/ 0 w 148"/>
                <a:gd name="T3" fmla="*/ 0 h 80"/>
                <a:gd name="T4" fmla="*/ 0 w 148"/>
                <a:gd name="T5" fmla="*/ 0 h 80"/>
                <a:gd name="T6" fmla="*/ 0 w 148"/>
                <a:gd name="T7" fmla="*/ 0 h 80"/>
                <a:gd name="T8" fmla="*/ 0 w 148"/>
                <a:gd name="T9" fmla="*/ 0 h 80"/>
                <a:gd name="T10" fmla="*/ 0 w 148"/>
                <a:gd name="T11" fmla="*/ 0 h 80"/>
                <a:gd name="T12" fmla="*/ 0 w 148"/>
                <a:gd name="T13" fmla="*/ 0 h 80"/>
                <a:gd name="T14" fmla="*/ 0 w 148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80">
                  <a:moveTo>
                    <a:pt x="60" y="79"/>
                  </a:moveTo>
                  <a:lnTo>
                    <a:pt x="5" y="62"/>
                  </a:lnTo>
                  <a:lnTo>
                    <a:pt x="0" y="11"/>
                  </a:lnTo>
                  <a:lnTo>
                    <a:pt x="33" y="6"/>
                  </a:lnTo>
                  <a:lnTo>
                    <a:pt x="60" y="18"/>
                  </a:lnTo>
                  <a:lnTo>
                    <a:pt x="132" y="0"/>
                  </a:lnTo>
                  <a:lnTo>
                    <a:pt x="147" y="45"/>
                  </a:lnTo>
                  <a:lnTo>
                    <a:pt x="60" y="7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" name="Freeform 27"/>
            <p:cNvSpPr>
              <a:spLocks/>
            </p:cNvSpPr>
            <p:nvPr/>
          </p:nvSpPr>
          <p:spPr bwMode="auto">
            <a:xfrm>
              <a:off x="1105" y="1183"/>
              <a:ext cx="199" cy="205"/>
            </a:xfrm>
            <a:custGeom>
              <a:avLst/>
              <a:gdLst>
                <a:gd name="T0" fmla="*/ 0 w 651"/>
                <a:gd name="T1" fmla="*/ 0 h 719"/>
                <a:gd name="T2" fmla="*/ 0 w 651"/>
                <a:gd name="T3" fmla="*/ 0 h 719"/>
                <a:gd name="T4" fmla="*/ 0 w 651"/>
                <a:gd name="T5" fmla="*/ 0 h 719"/>
                <a:gd name="T6" fmla="*/ 0 w 651"/>
                <a:gd name="T7" fmla="*/ 0 h 719"/>
                <a:gd name="T8" fmla="*/ 0 w 651"/>
                <a:gd name="T9" fmla="*/ 0 h 719"/>
                <a:gd name="T10" fmla="*/ 0 w 651"/>
                <a:gd name="T11" fmla="*/ 0 h 719"/>
                <a:gd name="T12" fmla="*/ 0 w 651"/>
                <a:gd name="T13" fmla="*/ 0 h 719"/>
                <a:gd name="T14" fmla="*/ 0 w 651"/>
                <a:gd name="T15" fmla="*/ 0 h 719"/>
                <a:gd name="T16" fmla="*/ 0 w 651"/>
                <a:gd name="T17" fmla="*/ 0 h 719"/>
                <a:gd name="T18" fmla="*/ 0 w 651"/>
                <a:gd name="T19" fmla="*/ 0 h 719"/>
                <a:gd name="T20" fmla="*/ 0 w 651"/>
                <a:gd name="T21" fmla="*/ 0 h 719"/>
                <a:gd name="T22" fmla="*/ 0 w 651"/>
                <a:gd name="T23" fmla="*/ 0 h 719"/>
                <a:gd name="T24" fmla="*/ 0 w 651"/>
                <a:gd name="T25" fmla="*/ 0 h 719"/>
                <a:gd name="T26" fmla="*/ 0 w 651"/>
                <a:gd name="T27" fmla="*/ 0 h 719"/>
                <a:gd name="T28" fmla="*/ 0 w 651"/>
                <a:gd name="T29" fmla="*/ 0 h 719"/>
                <a:gd name="T30" fmla="*/ 0 w 651"/>
                <a:gd name="T31" fmla="*/ 0 h 719"/>
                <a:gd name="T32" fmla="*/ 0 w 651"/>
                <a:gd name="T33" fmla="*/ 0 h 719"/>
                <a:gd name="T34" fmla="*/ 0 w 651"/>
                <a:gd name="T35" fmla="*/ 0 h 719"/>
                <a:gd name="T36" fmla="*/ 0 w 651"/>
                <a:gd name="T37" fmla="*/ 0 h 719"/>
                <a:gd name="T38" fmla="*/ 0 w 651"/>
                <a:gd name="T39" fmla="*/ 0 h 719"/>
                <a:gd name="T40" fmla="*/ 0 w 651"/>
                <a:gd name="T41" fmla="*/ 0 h 719"/>
                <a:gd name="T42" fmla="*/ 0 w 651"/>
                <a:gd name="T43" fmla="*/ 0 h 719"/>
                <a:gd name="T44" fmla="*/ 0 w 651"/>
                <a:gd name="T45" fmla="*/ 0 h 719"/>
                <a:gd name="T46" fmla="*/ 0 w 651"/>
                <a:gd name="T47" fmla="*/ 0 h 719"/>
                <a:gd name="T48" fmla="*/ 0 w 651"/>
                <a:gd name="T49" fmla="*/ 0 h 719"/>
                <a:gd name="T50" fmla="*/ 0 w 651"/>
                <a:gd name="T51" fmla="*/ 0 h 719"/>
                <a:gd name="T52" fmla="*/ 0 w 651"/>
                <a:gd name="T53" fmla="*/ 0 h 719"/>
                <a:gd name="T54" fmla="*/ 0 w 651"/>
                <a:gd name="T55" fmla="*/ 0 h 719"/>
                <a:gd name="T56" fmla="*/ 0 w 651"/>
                <a:gd name="T57" fmla="*/ 0 h 719"/>
                <a:gd name="T58" fmla="*/ 0 w 651"/>
                <a:gd name="T59" fmla="*/ 0 h 719"/>
                <a:gd name="T60" fmla="*/ 0 w 651"/>
                <a:gd name="T61" fmla="*/ 0 h 719"/>
                <a:gd name="T62" fmla="*/ 0 w 651"/>
                <a:gd name="T63" fmla="*/ 0 h 719"/>
                <a:gd name="T64" fmla="*/ 0 w 651"/>
                <a:gd name="T65" fmla="*/ 0 h 719"/>
                <a:gd name="T66" fmla="*/ 0 w 651"/>
                <a:gd name="T67" fmla="*/ 0 h 719"/>
                <a:gd name="T68" fmla="*/ 0 w 651"/>
                <a:gd name="T69" fmla="*/ 0 h 719"/>
                <a:gd name="T70" fmla="*/ 0 w 651"/>
                <a:gd name="T71" fmla="*/ 0 h 7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1" h="719">
                  <a:moveTo>
                    <a:pt x="379" y="719"/>
                  </a:moveTo>
                  <a:lnTo>
                    <a:pt x="369" y="652"/>
                  </a:lnTo>
                  <a:lnTo>
                    <a:pt x="311" y="598"/>
                  </a:lnTo>
                  <a:lnTo>
                    <a:pt x="266" y="507"/>
                  </a:lnTo>
                  <a:lnTo>
                    <a:pt x="226" y="464"/>
                  </a:lnTo>
                  <a:lnTo>
                    <a:pt x="198" y="446"/>
                  </a:lnTo>
                  <a:lnTo>
                    <a:pt x="142" y="374"/>
                  </a:lnTo>
                  <a:lnTo>
                    <a:pt x="85" y="362"/>
                  </a:lnTo>
                  <a:lnTo>
                    <a:pt x="159" y="308"/>
                  </a:lnTo>
                  <a:lnTo>
                    <a:pt x="181" y="248"/>
                  </a:lnTo>
                  <a:lnTo>
                    <a:pt x="170" y="174"/>
                  </a:lnTo>
                  <a:lnTo>
                    <a:pt x="113" y="204"/>
                  </a:lnTo>
                  <a:lnTo>
                    <a:pt x="29" y="174"/>
                  </a:lnTo>
                  <a:lnTo>
                    <a:pt x="0" y="150"/>
                  </a:lnTo>
                  <a:lnTo>
                    <a:pt x="0" y="120"/>
                  </a:lnTo>
                  <a:lnTo>
                    <a:pt x="29" y="102"/>
                  </a:lnTo>
                  <a:lnTo>
                    <a:pt x="29" y="83"/>
                  </a:lnTo>
                  <a:lnTo>
                    <a:pt x="85" y="72"/>
                  </a:lnTo>
                  <a:lnTo>
                    <a:pt x="142" y="36"/>
                  </a:lnTo>
                  <a:lnTo>
                    <a:pt x="214" y="66"/>
                  </a:lnTo>
                  <a:lnTo>
                    <a:pt x="326" y="49"/>
                  </a:lnTo>
                  <a:lnTo>
                    <a:pt x="351" y="0"/>
                  </a:lnTo>
                  <a:lnTo>
                    <a:pt x="441" y="308"/>
                  </a:lnTo>
                  <a:lnTo>
                    <a:pt x="401" y="325"/>
                  </a:lnTo>
                  <a:lnTo>
                    <a:pt x="424" y="386"/>
                  </a:lnTo>
                  <a:lnTo>
                    <a:pt x="491" y="416"/>
                  </a:lnTo>
                  <a:lnTo>
                    <a:pt x="491" y="446"/>
                  </a:lnTo>
                  <a:lnTo>
                    <a:pt x="526" y="464"/>
                  </a:lnTo>
                  <a:lnTo>
                    <a:pt x="572" y="423"/>
                  </a:lnTo>
                  <a:lnTo>
                    <a:pt x="595" y="446"/>
                  </a:lnTo>
                  <a:lnTo>
                    <a:pt x="651" y="483"/>
                  </a:lnTo>
                  <a:lnTo>
                    <a:pt x="651" y="531"/>
                  </a:lnTo>
                  <a:lnTo>
                    <a:pt x="616" y="566"/>
                  </a:lnTo>
                  <a:lnTo>
                    <a:pt x="616" y="586"/>
                  </a:lnTo>
                  <a:lnTo>
                    <a:pt x="424" y="719"/>
                  </a:lnTo>
                  <a:lnTo>
                    <a:pt x="379" y="71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6" name="Freeform 28"/>
            <p:cNvSpPr>
              <a:spLocks/>
            </p:cNvSpPr>
            <p:nvPr/>
          </p:nvSpPr>
          <p:spPr bwMode="auto">
            <a:xfrm>
              <a:off x="1177" y="983"/>
              <a:ext cx="378" cy="430"/>
            </a:xfrm>
            <a:custGeom>
              <a:avLst/>
              <a:gdLst>
                <a:gd name="T0" fmla="*/ 0 w 1235"/>
                <a:gd name="T1" fmla="*/ 0 h 1519"/>
                <a:gd name="T2" fmla="*/ 0 w 1235"/>
                <a:gd name="T3" fmla="*/ 0 h 1519"/>
                <a:gd name="T4" fmla="*/ 0 w 1235"/>
                <a:gd name="T5" fmla="*/ 0 h 1519"/>
                <a:gd name="T6" fmla="*/ 0 w 1235"/>
                <a:gd name="T7" fmla="*/ 0 h 1519"/>
                <a:gd name="T8" fmla="*/ 0 w 1235"/>
                <a:gd name="T9" fmla="*/ 0 h 1519"/>
                <a:gd name="T10" fmla="*/ 0 w 1235"/>
                <a:gd name="T11" fmla="*/ 0 h 1519"/>
                <a:gd name="T12" fmla="*/ 0 w 1235"/>
                <a:gd name="T13" fmla="*/ 0 h 1519"/>
                <a:gd name="T14" fmla="*/ 0 w 1235"/>
                <a:gd name="T15" fmla="*/ 0 h 1519"/>
                <a:gd name="T16" fmla="*/ 0 w 1235"/>
                <a:gd name="T17" fmla="*/ 0 h 1519"/>
                <a:gd name="T18" fmla="*/ 0 w 1235"/>
                <a:gd name="T19" fmla="*/ 0 h 1519"/>
                <a:gd name="T20" fmla="*/ 0 w 1235"/>
                <a:gd name="T21" fmla="*/ 0 h 1519"/>
                <a:gd name="T22" fmla="*/ 0 w 1235"/>
                <a:gd name="T23" fmla="*/ 0 h 1519"/>
                <a:gd name="T24" fmla="*/ 0 w 1235"/>
                <a:gd name="T25" fmla="*/ 0 h 1519"/>
                <a:gd name="T26" fmla="*/ 0 w 1235"/>
                <a:gd name="T27" fmla="*/ 0 h 1519"/>
                <a:gd name="T28" fmla="*/ 0 w 1235"/>
                <a:gd name="T29" fmla="*/ 0 h 1519"/>
                <a:gd name="T30" fmla="*/ 0 w 1235"/>
                <a:gd name="T31" fmla="*/ 0 h 1519"/>
                <a:gd name="T32" fmla="*/ 0 w 1235"/>
                <a:gd name="T33" fmla="*/ 0 h 1519"/>
                <a:gd name="T34" fmla="*/ 0 w 1235"/>
                <a:gd name="T35" fmla="*/ 0 h 1519"/>
                <a:gd name="T36" fmla="*/ 0 w 1235"/>
                <a:gd name="T37" fmla="*/ 0 h 1519"/>
                <a:gd name="T38" fmla="*/ 0 w 1235"/>
                <a:gd name="T39" fmla="*/ 0 h 1519"/>
                <a:gd name="T40" fmla="*/ 0 w 1235"/>
                <a:gd name="T41" fmla="*/ 0 h 1519"/>
                <a:gd name="T42" fmla="*/ 0 w 1235"/>
                <a:gd name="T43" fmla="*/ 0 h 1519"/>
                <a:gd name="T44" fmla="*/ 0 w 1235"/>
                <a:gd name="T45" fmla="*/ 0 h 1519"/>
                <a:gd name="T46" fmla="*/ 0 w 1235"/>
                <a:gd name="T47" fmla="*/ 0 h 1519"/>
                <a:gd name="T48" fmla="*/ 0 w 1235"/>
                <a:gd name="T49" fmla="*/ 0 h 1519"/>
                <a:gd name="T50" fmla="*/ 0 w 1235"/>
                <a:gd name="T51" fmla="*/ 0 h 1519"/>
                <a:gd name="T52" fmla="*/ 0 w 1235"/>
                <a:gd name="T53" fmla="*/ 0 h 1519"/>
                <a:gd name="T54" fmla="*/ 0 w 1235"/>
                <a:gd name="T55" fmla="*/ 0 h 1519"/>
                <a:gd name="T56" fmla="*/ 0 w 1235"/>
                <a:gd name="T57" fmla="*/ 0 h 1519"/>
                <a:gd name="T58" fmla="*/ 0 w 1235"/>
                <a:gd name="T59" fmla="*/ 0 h 1519"/>
                <a:gd name="T60" fmla="*/ 0 w 1235"/>
                <a:gd name="T61" fmla="*/ 0 h 1519"/>
                <a:gd name="T62" fmla="*/ 0 w 1235"/>
                <a:gd name="T63" fmla="*/ 0 h 1519"/>
                <a:gd name="T64" fmla="*/ 0 w 1235"/>
                <a:gd name="T65" fmla="*/ 0 h 1519"/>
                <a:gd name="T66" fmla="*/ 0 w 1235"/>
                <a:gd name="T67" fmla="*/ 0 h 1519"/>
                <a:gd name="T68" fmla="*/ 0 w 1235"/>
                <a:gd name="T69" fmla="*/ 0 h 1519"/>
                <a:gd name="T70" fmla="*/ 0 w 1235"/>
                <a:gd name="T71" fmla="*/ 0 h 1519"/>
                <a:gd name="T72" fmla="*/ 0 w 1235"/>
                <a:gd name="T73" fmla="*/ 0 h 1519"/>
                <a:gd name="T74" fmla="*/ 0 w 1235"/>
                <a:gd name="T75" fmla="*/ 0 h 1519"/>
                <a:gd name="T76" fmla="*/ 0 w 1235"/>
                <a:gd name="T77" fmla="*/ 0 h 1519"/>
                <a:gd name="T78" fmla="*/ 0 w 1235"/>
                <a:gd name="T79" fmla="*/ 0 h 1519"/>
                <a:gd name="T80" fmla="*/ 0 w 1235"/>
                <a:gd name="T81" fmla="*/ 0 h 15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5" h="1519">
                  <a:moveTo>
                    <a:pt x="208" y="1015"/>
                  </a:moveTo>
                  <a:lnTo>
                    <a:pt x="21" y="729"/>
                  </a:lnTo>
                  <a:lnTo>
                    <a:pt x="0" y="183"/>
                  </a:lnTo>
                  <a:lnTo>
                    <a:pt x="151" y="104"/>
                  </a:lnTo>
                  <a:lnTo>
                    <a:pt x="158" y="86"/>
                  </a:lnTo>
                  <a:lnTo>
                    <a:pt x="191" y="92"/>
                  </a:lnTo>
                  <a:lnTo>
                    <a:pt x="249" y="122"/>
                  </a:lnTo>
                  <a:lnTo>
                    <a:pt x="213" y="61"/>
                  </a:lnTo>
                  <a:lnTo>
                    <a:pt x="213" y="0"/>
                  </a:lnTo>
                  <a:lnTo>
                    <a:pt x="265" y="13"/>
                  </a:lnTo>
                  <a:lnTo>
                    <a:pt x="289" y="61"/>
                  </a:lnTo>
                  <a:lnTo>
                    <a:pt x="317" y="98"/>
                  </a:lnTo>
                  <a:lnTo>
                    <a:pt x="333" y="151"/>
                  </a:lnTo>
                  <a:lnTo>
                    <a:pt x="1213" y="1337"/>
                  </a:lnTo>
                  <a:lnTo>
                    <a:pt x="1223" y="1447"/>
                  </a:lnTo>
                  <a:lnTo>
                    <a:pt x="1235" y="1458"/>
                  </a:lnTo>
                  <a:lnTo>
                    <a:pt x="1235" y="1477"/>
                  </a:lnTo>
                  <a:lnTo>
                    <a:pt x="1213" y="1488"/>
                  </a:lnTo>
                  <a:lnTo>
                    <a:pt x="1178" y="1458"/>
                  </a:lnTo>
                  <a:lnTo>
                    <a:pt x="1178" y="1367"/>
                  </a:lnTo>
                  <a:lnTo>
                    <a:pt x="1156" y="1337"/>
                  </a:lnTo>
                  <a:lnTo>
                    <a:pt x="1156" y="1301"/>
                  </a:lnTo>
                  <a:lnTo>
                    <a:pt x="1100" y="1301"/>
                  </a:lnTo>
                  <a:lnTo>
                    <a:pt x="1083" y="1239"/>
                  </a:lnTo>
                  <a:lnTo>
                    <a:pt x="1043" y="1184"/>
                  </a:lnTo>
                  <a:lnTo>
                    <a:pt x="1002" y="1172"/>
                  </a:lnTo>
                  <a:lnTo>
                    <a:pt x="930" y="1227"/>
                  </a:lnTo>
                  <a:lnTo>
                    <a:pt x="844" y="1337"/>
                  </a:lnTo>
                  <a:lnTo>
                    <a:pt x="815" y="1488"/>
                  </a:lnTo>
                  <a:lnTo>
                    <a:pt x="793" y="1519"/>
                  </a:lnTo>
                  <a:lnTo>
                    <a:pt x="758" y="1488"/>
                  </a:lnTo>
                  <a:lnTo>
                    <a:pt x="758" y="1458"/>
                  </a:lnTo>
                  <a:lnTo>
                    <a:pt x="703" y="1337"/>
                  </a:lnTo>
                  <a:lnTo>
                    <a:pt x="703" y="1275"/>
                  </a:lnTo>
                  <a:lnTo>
                    <a:pt x="668" y="1203"/>
                  </a:lnTo>
                  <a:lnTo>
                    <a:pt x="628" y="1215"/>
                  </a:lnTo>
                  <a:lnTo>
                    <a:pt x="532" y="1124"/>
                  </a:lnTo>
                  <a:lnTo>
                    <a:pt x="453" y="1137"/>
                  </a:lnTo>
                  <a:lnTo>
                    <a:pt x="343" y="1094"/>
                  </a:lnTo>
                  <a:lnTo>
                    <a:pt x="305" y="1112"/>
                  </a:lnTo>
                  <a:lnTo>
                    <a:pt x="208" y="101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7" name="Freeform 29"/>
            <p:cNvSpPr>
              <a:spLocks/>
            </p:cNvSpPr>
            <p:nvPr/>
          </p:nvSpPr>
          <p:spPr bwMode="auto">
            <a:xfrm>
              <a:off x="1270" y="957"/>
              <a:ext cx="374" cy="436"/>
            </a:xfrm>
            <a:custGeom>
              <a:avLst/>
              <a:gdLst>
                <a:gd name="T0" fmla="*/ 0 w 1221"/>
                <a:gd name="T1" fmla="*/ 0 h 1539"/>
                <a:gd name="T2" fmla="*/ 0 w 1221"/>
                <a:gd name="T3" fmla="*/ 0 h 1539"/>
                <a:gd name="T4" fmla="*/ 0 w 1221"/>
                <a:gd name="T5" fmla="*/ 0 h 1539"/>
                <a:gd name="T6" fmla="*/ 0 w 1221"/>
                <a:gd name="T7" fmla="*/ 0 h 1539"/>
                <a:gd name="T8" fmla="*/ 0 w 1221"/>
                <a:gd name="T9" fmla="*/ 0 h 1539"/>
                <a:gd name="T10" fmla="*/ 0 w 1221"/>
                <a:gd name="T11" fmla="*/ 0 h 1539"/>
                <a:gd name="T12" fmla="*/ 0 w 1221"/>
                <a:gd name="T13" fmla="*/ 0 h 1539"/>
                <a:gd name="T14" fmla="*/ 0 w 1221"/>
                <a:gd name="T15" fmla="*/ 0 h 1539"/>
                <a:gd name="T16" fmla="*/ 0 w 1221"/>
                <a:gd name="T17" fmla="*/ 0 h 1539"/>
                <a:gd name="T18" fmla="*/ 0 w 1221"/>
                <a:gd name="T19" fmla="*/ 0 h 1539"/>
                <a:gd name="T20" fmla="*/ 0 w 1221"/>
                <a:gd name="T21" fmla="*/ 0 h 1539"/>
                <a:gd name="T22" fmla="*/ 0 w 1221"/>
                <a:gd name="T23" fmla="*/ 0 h 1539"/>
                <a:gd name="T24" fmla="*/ 0 w 1221"/>
                <a:gd name="T25" fmla="*/ 0 h 1539"/>
                <a:gd name="T26" fmla="*/ 0 w 1221"/>
                <a:gd name="T27" fmla="*/ 0 h 1539"/>
                <a:gd name="T28" fmla="*/ 0 w 1221"/>
                <a:gd name="T29" fmla="*/ 0 h 1539"/>
                <a:gd name="T30" fmla="*/ 0 w 1221"/>
                <a:gd name="T31" fmla="*/ 0 h 1539"/>
                <a:gd name="T32" fmla="*/ 0 w 1221"/>
                <a:gd name="T33" fmla="*/ 0 h 1539"/>
                <a:gd name="T34" fmla="*/ 0 w 1221"/>
                <a:gd name="T35" fmla="*/ 0 h 1539"/>
                <a:gd name="T36" fmla="*/ 0 w 1221"/>
                <a:gd name="T37" fmla="*/ 0 h 1539"/>
                <a:gd name="T38" fmla="*/ 0 w 1221"/>
                <a:gd name="T39" fmla="*/ 0 h 1539"/>
                <a:gd name="T40" fmla="*/ 0 w 1221"/>
                <a:gd name="T41" fmla="*/ 0 h 1539"/>
                <a:gd name="T42" fmla="*/ 0 w 1221"/>
                <a:gd name="T43" fmla="*/ 0 h 1539"/>
                <a:gd name="T44" fmla="*/ 0 w 1221"/>
                <a:gd name="T45" fmla="*/ 0 h 1539"/>
                <a:gd name="T46" fmla="*/ 0 w 1221"/>
                <a:gd name="T47" fmla="*/ 0 h 1539"/>
                <a:gd name="T48" fmla="*/ 0 w 1221"/>
                <a:gd name="T49" fmla="*/ 0 h 1539"/>
                <a:gd name="T50" fmla="*/ 0 w 1221"/>
                <a:gd name="T51" fmla="*/ 0 h 1539"/>
                <a:gd name="T52" fmla="*/ 0 w 1221"/>
                <a:gd name="T53" fmla="*/ 0 h 1539"/>
                <a:gd name="T54" fmla="*/ 0 w 1221"/>
                <a:gd name="T55" fmla="*/ 0 h 1539"/>
                <a:gd name="T56" fmla="*/ 0 w 1221"/>
                <a:gd name="T57" fmla="*/ 0 h 1539"/>
                <a:gd name="T58" fmla="*/ 0 w 1221"/>
                <a:gd name="T59" fmla="*/ 0 h 1539"/>
                <a:gd name="T60" fmla="*/ 0 w 1221"/>
                <a:gd name="T61" fmla="*/ 0 h 1539"/>
                <a:gd name="T62" fmla="*/ 0 w 1221"/>
                <a:gd name="T63" fmla="*/ 0 h 1539"/>
                <a:gd name="T64" fmla="*/ 0 w 1221"/>
                <a:gd name="T65" fmla="*/ 0 h 1539"/>
                <a:gd name="T66" fmla="*/ 0 w 1221"/>
                <a:gd name="T67" fmla="*/ 0 h 1539"/>
                <a:gd name="T68" fmla="*/ 0 w 1221"/>
                <a:gd name="T69" fmla="*/ 0 h 1539"/>
                <a:gd name="T70" fmla="*/ 0 w 1221"/>
                <a:gd name="T71" fmla="*/ 0 h 1539"/>
                <a:gd name="T72" fmla="*/ 0 w 1221"/>
                <a:gd name="T73" fmla="*/ 0 h 1539"/>
                <a:gd name="T74" fmla="*/ 0 w 1221"/>
                <a:gd name="T75" fmla="*/ 0 h 1539"/>
                <a:gd name="T76" fmla="*/ 0 w 1221"/>
                <a:gd name="T77" fmla="*/ 0 h 1539"/>
                <a:gd name="T78" fmla="*/ 0 w 1221"/>
                <a:gd name="T79" fmla="*/ 0 h 1539"/>
                <a:gd name="T80" fmla="*/ 0 w 1221"/>
                <a:gd name="T81" fmla="*/ 0 h 1539"/>
                <a:gd name="T82" fmla="*/ 0 w 1221"/>
                <a:gd name="T83" fmla="*/ 0 h 15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21" h="1539">
                  <a:moveTo>
                    <a:pt x="29" y="242"/>
                  </a:moveTo>
                  <a:lnTo>
                    <a:pt x="58" y="194"/>
                  </a:lnTo>
                  <a:lnTo>
                    <a:pt x="0" y="133"/>
                  </a:lnTo>
                  <a:lnTo>
                    <a:pt x="0" y="104"/>
                  </a:lnTo>
                  <a:lnTo>
                    <a:pt x="22" y="104"/>
                  </a:lnTo>
                  <a:lnTo>
                    <a:pt x="29" y="122"/>
                  </a:lnTo>
                  <a:lnTo>
                    <a:pt x="58" y="91"/>
                  </a:lnTo>
                  <a:lnTo>
                    <a:pt x="58" y="61"/>
                  </a:lnTo>
                  <a:lnTo>
                    <a:pt x="97" y="61"/>
                  </a:lnTo>
                  <a:lnTo>
                    <a:pt x="142" y="19"/>
                  </a:lnTo>
                  <a:lnTo>
                    <a:pt x="228" y="0"/>
                  </a:lnTo>
                  <a:lnTo>
                    <a:pt x="1079" y="808"/>
                  </a:lnTo>
                  <a:lnTo>
                    <a:pt x="1079" y="833"/>
                  </a:lnTo>
                  <a:lnTo>
                    <a:pt x="1107" y="851"/>
                  </a:lnTo>
                  <a:lnTo>
                    <a:pt x="1135" y="844"/>
                  </a:lnTo>
                  <a:lnTo>
                    <a:pt x="1158" y="857"/>
                  </a:lnTo>
                  <a:lnTo>
                    <a:pt x="1158" y="881"/>
                  </a:lnTo>
                  <a:lnTo>
                    <a:pt x="1135" y="881"/>
                  </a:lnTo>
                  <a:lnTo>
                    <a:pt x="1135" y="917"/>
                  </a:lnTo>
                  <a:lnTo>
                    <a:pt x="1158" y="917"/>
                  </a:lnTo>
                  <a:lnTo>
                    <a:pt x="1220" y="1002"/>
                  </a:lnTo>
                  <a:lnTo>
                    <a:pt x="1193" y="1002"/>
                  </a:lnTo>
                  <a:lnTo>
                    <a:pt x="1220" y="1026"/>
                  </a:lnTo>
                  <a:lnTo>
                    <a:pt x="1193" y="1184"/>
                  </a:lnTo>
                  <a:lnTo>
                    <a:pt x="1096" y="1245"/>
                  </a:lnTo>
                  <a:lnTo>
                    <a:pt x="1079" y="1234"/>
                  </a:lnTo>
                  <a:lnTo>
                    <a:pt x="1067" y="1245"/>
                  </a:lnTo>
                  <a:lnTo>
                    <a:pt x="1090" y="1275"/>
                  </a:lnTo>
                  <a:lnTo>
                    <a:pt x="1079" y="1325"/>
                  </a:lnTo>
                  <a:lnTo>
                    <a:pt x="1050" y="1306"/>
                  </a:lnTo>
                  <a:lnTo>
                    <a:pt x="1061" y="1269"/>
                  </a:lnTo>
                  <a:lnTo>
                    <a:pt x="1050" y="1245"/>
                  </a:lnTo>
                  <a:lnTo>
                    <a:pt x="1004" y="1245"/>
                  </a:lnTo>
                  <a:lnTo>
                    <a:pt x="999" y="1318"/>
                  </a:lnTo>
                  <a:lnTo>
                    <a:pt x="1079" y="1427"/>
                  </a:lnTo>
                  <a:lnTo>
                    <a:pt x="1079" y="1501"/>
                  </a:lnTo>
                  <a:lnTo>
                    <a:pt x="1022" y="1538"/>
                  </a:lnTo>
                  <a:lnTo>
                    <a:pt x="976" y="1501"/>
                  </a:lnTo>
                  <a:lnTo>
                    <a:pt x="965" y="1476"/>
                  </a:lnTo>
                  <a:lnTo>
                    <a:pt x="936" y="1470"/>
                  </a:lnTo>
                  <a:lnTo>
                    <a:pt x="909" y="1427"/>
                  </a:lnTo>
                  <a:lnTo>
                    <a:pt x="29" y="24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8" name="Freeform 30"/>
            <p:cNvSpPr>
              <a:spLocks/>
            </p:cNvSpPr>
            <p:nvPr/>
          </p:nvSpPr>
          <p:spPr bwMode="auto">
            <a:xfrm>
              <a:off x="1511" y="954"/>
              <a:ext cx="229" cy="118"/>
            </a:xfrm>
            <a:custGeom>
              <a:avLst/>
              <a:gdLst>
                <a:gd name="T0" fmla="*/ 1 w 358"/>
                <a:gd name="T1" fmla="*/ 1 h 190"/>
                <a:gd name="T2" fmla="*/ 0 w 358"/>
                <a:gd name="T3" fmla="*/ 1 h 190"/>
                <a:gd name="T4" fmla="*/ 1 w 358"/>
                <a:gd name="T5" fmla="*/ 1 h 190"/>
                <a:gd name="T6" fmla="*/ 1 w 358"/>
                <a:gd name="T7" fmla="*/ 0 h 190"/>
                <a:gd name="T8" fmla="*/ 1 w 358"/>
                <a:gd name="T9" fmla="*/ 1 h 190"/>
                <a:gd name="T10" fmla="*/ 1 w 358"/>
                <a:gd name="T11" fmla="*/ 1 h 190"/>
                <a:gd name="T12" fmla="*/ 1 w 358"/>
                <a:gd name="T13" fmla="*/ 1 h 190"/>
                <a:gd name="T14" fmla="*/ 1 w 358"/>
                <a:gd name="T15" fmla="*/ 1 h 190"/>
                <a:gd name="T16" fmla="*/ 1 w 358"/>
                <a:gd name="T17" fmla="*/ 1 h 190"/>
                <a:gd name="T18" fmla="*/ 1 w 358"/>
                <a:gd name="T19" fmla="*/ 1 h 190"/>
                <a:gd name="T20" fmla="*/ 1 w 358"/>
                <a:gd name="T21" fmla="*/ 1 h 190"/>
                <a:gd name="T22" fmla="*/ 1 w 358"/>
                <a:gd name="T23" fmla="*/ 1 h 190"/>
                <a:gd name="T24" fmla="*/ 1 w 358"/>
                <a:gd name="T25" fmla="*/ 1 h 190"/>
                <a:gd name="T26" fmla="*/ 1 w 358"/>
                <a:gd name="T27" fmla="*/ 1 h 190"/>
                <a:gd name="T28" fmla="*/ 1 w 358"/>
                <a:gd name="T29" fmla="*/ 1 h 190"/>
                <a:gd name="T30" fmla="*/ 1 w 358"/>
                <a:gd name="T31" fmla="*/ 1 h 190"/>
                <a:gd name="T32" fmla="*/ 1 w 358"/>
                <a:gd name="T33" fmla="*/ 1 h 190"/>
                <a:gd name="T34" fmla="*/ 1 w 358"/>
                <a:gd name="T35" fmla="*/ 1 h 190"/>
                <a:gd name="T36" fmla="*/ 1 w 358"/>
                <a:gd name="T37" fmla="*/ 1 h 190"/>
                <a:gd name="T38" fmla="*/ 1 w 358"/>
                <a:gd name="T39" fmla="*/ 1 h 190"/>
                <a:gd name="T40" fmla="*/ 1 w 358"/>
                <a:gd name="T41" fmla="*/ 1 h 190"/>
                <a:gd name="T42" fmla="*/ 1 w 358"/>
                <a:gd name="T43" fmla="*/ 1 h 190"/>
                <a:gd name="T44" fmla="*/ 1 w 358"/>
                <a:gd name="T45" fmla="*/ 1 h 190"/>
                <a:gd name="T46" fmla="*/ 1 w 358"/>
                <a:gd name="T47" fmla="*/ 1 h 190"/>
                <a:gd name="T48" fmla="*/ 1 w 358"/>
                <a:gd name="T49" fmla="*/ 1 h 190"/>
                <a:gd name="T50" fmla="*/ 1 w 358"/>
                <a:gd name="T51" fmla="*/ 1 h 190"/>
                <a:gd name="T52" fmla="*/ 1 w 358"/>
                <a:gd name="T53" fmla="*/ 1 h 190"/>
                <a:gd name="T54" fmla="*/ 1 w 358"/>
                <a:gd name="T55" fmla="*/ 1 h 190"/>
                <a:gd name="T56" fmla="*/ 1 w 358"/>
                <a:gd name="T57" fmla="*/ 1 h 190"/>
                <a:gd name="T58" fmla="*/ 1 w 358"/>
                <a:gd name="T59" fmla="*/ 1 h 190"/>
                <a:gd name="T60" fmla="*/ 1 w 358"/>
                <a:gd name="T61" fmla="*/ 1 h 190"/>
                <a:gd name="T62" fmla="*/ 1 w 358"/>
                <a:gd name="T63" fmla="*/ 1 h 190"/>
                <a:gd name="T64" fmla="*/ 1 w 358"/>
                <a:gd name="T65" fmla="*/ 1 h 190"/>
                <a:gd name="T66" fmla="*/ 1 w 358"/>
                <a:gd name="T67" fmla="*/ 1 h 190"/>
                <a:gd name="T68" fmla="*/ 1 w 358"/>
                <a:gd name="T69" fmla="*/ 1 h 190"/>
                <a:gd name="T70" fmla="*/ 1 w 358"/>
                <a:gd name="T71" fmla="*/ 1 h 190"/>
                <a:gd name="T72" fmla="*/ 1 w 358"/>
                <a:gd name="T73" fmla="*/ 1 h 190"/>
                <a:gd name="T74" fmla="*/ 1 w 358"/>
                <a:gd name="T75" fmla="*/ 1 h 190"/>
                <a:gd name="T76" fmla="*/ 1 w 358"/>
                <a:gd name="T77" fmla="*/ 1 h 190"/>
                <a:gd name="T78" fmla="*/ 1 w 358"/>
                <a:gd name="T79" fmla="*/ 1 h 1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8" h="190">
                  <a:moveTo>
                    <a:pt x="125" y="190"/>
                  </a:moveTo>
                  <a:lnTo>
                    <a:pt x="0" y="19"/>
                  </a:lnTo>
                  <a:lnTo>
                    <a:pt x="6" y="8"/>
                  </a:lnTo>
                  <a:lnTo>
                    <a:pt x="43" y="0"/>
                  </a:lnTo>
                  <a:lnTo>
                    <a:pt x="195" y="19"/>
                  </a:lnTo>
                  <a:lnTo>
                    <a:pt x="235" y="3"/>
                  </a:lnTo>
                  <a:lnTo>
                    <a:pt x="348" y="19"/>
                  </a:lnTo>
                  <a:lnTo>
                    <a:pt x="358" y="38"/>
                  </a:lnTo>
                  <a:lnTo>
                    <a:pt x="335" y="35"/>
                  </a:lnTo>
                  <a:lnTo>
                    <a:pt x="330" y="30"/>
                  </a:lnTo>
                  <a:lnTo>
                    <a:pt x="311" y="35"/>
                  </a:lnTo>
                  <a:lnTo>
                    <a:pt x="314" y="52"/>
                  </a:lnTo>
                  <a:lnTo>
                    <a:pt x="322" y="52"/>
                  </a:lnTo>
                  <a:lnTo>
                    <a:pt x="330" y="63"/>
                  </a:lnTo>
                  <a:lnTo>
                    <a:pt x="320" y="82"/>
                  </a:lnTo>
                  <a:lnTo>
                    <a:pt x="325" y="95"/>
                  </a:lnTo>
                  <a:lnTo>
                    <a:pt x="304" y="106"/>
                  </a:lnTo>
                  <a:lnTo>
                    <a:pt x="294" y="95"/>
                  </a:lnTo>
                  <a:lnTo>
                    <a:pt x="284" y="101"/>
                  </a:lnTo>
                  <a:lnTo>
                    <a:pt x="290" y="111"/>
                  </a:lnTo>
                  <a:lnTo>
                    <a:pt x="304" y="117"/>
                  </a:lnTo>
                  <a:lnTo>
                    <a:pt x="304" y="128"/>
                  </a:lnTo>
                  <a:lnTo>
                    <a:pt x="317" y="137"/>
                  </a:lnTo>
                  <a:lnTo>
                    <a:pt x="317" y="155"/>
                  </a:lnTo>
                  <a:lnTo>
                    <a:pt x="330" y="161"/>
                  </a:lnTo>
                  <a:lnTo>
                    <a:pt x="330" y="189"/>
                  </a:lnTo>
                  <a:lnTo>
                    <a:pt x="304" y="183"/>
                  </a:lnTo>
                  <a:lnTo>
                    <a:pt x="266" y="139"/>
                  </a:lnTo>
                  <a:lnTo>
                    <a:pt x="270" y="101"/>
                  </a:lnTo>
                  <a:lnTo>
                    <a:pt x="257" y="90"/>
                  </a:lnTo>
                  <a:lnTo>
                    <a:pt x="235" y="90"/>
                  </a:lnTo>
                  <a:lnTo>
                    <a:pt x="222" y="95"/>
                  </a:lnTo>
                  <a:lnTo>
                    <a:pt x="222" y="114"/>
                  </a:lnTo>
                  <a:lnTo>
                    <a:pt x="235" y="117"/>
                  </a:lnTo>
                  <a:lnTo>
                    <a:pt x="233" y="123"/>
                  </a:lnTo>
                  <a:lnTo>
                    <a:pt x="200" y="120"/>
                  </a:lnTo>
                  <a:lnTo>
                    <a:pt x="195" y="128"/>
                  </a:lnTo>
                  <a:lnTo>
                    <a:pt x="168" y="128"/>
                  </a:lnTo>
                  <a:lnTo>
                    <a:pt x="168" y="155"/>
                  </a:lnTo>
                  <a:lnTo>
                    <a:pt x="149" y="18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9" name="Freeform 31"/>
            <p:cNvSpPr>
              <a:spLocks/>
            </p:cNvSpPr>
            <p:nvPr/>
          </p:nvSpPr>
          <p:spPr bwMode="auto">
            <a:xfrm>
              <a:off x="1433" y="1406"/>
              <a:ext cx="12" cy="17"/>
            </a:xfrm>
            <a:custGeom>
              <a:avLst/>
              <a:gdLst>
                <a:gd name="T0" fmla="*/ 0 w 42"/>
                <a:gd name="T1" fmla="*/ 0 h 57"/>
                <a:gd name="T2" fmla="*/ 0 w 42"/>
                <a:gd name="T3" fmla="*/ 0 h 57"/>
                <a:gd name="T4" fmla="*/ 0 w 42"/>
                <a:gd name="T5" fmla="*/ 0 h 57"/>
                <a:gd name="T6" fmla="*/ 0 w 42"/>
                <a:gd name="T7" fmla="*/ 0 h 57"/>
                <a:gd name="T8" fmla="*/ 0 w 42"/>
                <a:gd name="T9" fmla="*/ 0 h 57"/>
                <a:gd name="T10" fmla="*/ 0 w 42"/>
                <a:gd name="T11" fmla="*/ 0 h 57"/>
                <a:gd name="T12" fmla="*/ 0 w 42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57">
                  <a:moveTo>
                    <a:pt x="20" y="5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1" y="23"/>
                  </a:lnTo>
                  <a:lnTo>
                    <a:pt x="30" y="28"/>
                  </a:lnTo>
                  <a:lnTo>
                    <a:pt x="41" y="51"/>
                  </a:lnTo>
                  <a:lnTo>
                    <a:pt x="20" y="5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0" name="Freeform 32"/>
            <p:cNvSpPr>
              <a:spLocks/>
            </p:cNvSpPr>
            <p:nvPr/>
          </p:nvSpPr>
          <p:spPr bwMode="auto">
            <a:xfrm>
              <a:off x="1654" y="1277"/>
              <a:ext cx="5" cy="22"/>
            </a:xfrm>
            <a:custGeom>
              <a:avLst/>
              <a:gdLst>
                <a:gd name="T0" fmla="*/ 0 w 18"/>
                <a:gd name="T1" fmla="*/ 0 h 80"/>
                <a:gd name="T2" fmla="*/ 0 w 18"/>
                <a:gd name="T3" fmla="*/ 0 h 80"/>
                <a:gd name="T4" fmla="*/ 0 w 18"/>
                <a:gd name="T5" fmla="*/ 0 h 80"/>
                <a:gd name="T6" fmla="*/ 0 w 18"/>
                <a:gd name="T7" fmla="*/ 0 h 80"/>
                <a:gd name="T8" fmla="*/ 0 w 18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80">
                  <a:moveTo>
                    <a:pt x="12" y="79"/>
                  </a:moveTo>
                  <a:lnTo>
                    <a:pt x="0" y="73"/>
                  </a:lnTo>
                  <a:lnTo>
                    <a:pt x="4" y="0"/>
                  </a:lnTo>
                  <a:lnTo>
                    <a:pt x="17" y="22"/>
                  </a:lnTo>
                  <a:lnTo>
                    <a:pt x="12" y="7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1" name="Freeform 33"/>
            <p:cNvSpPr>
              <a:spLocks/>
            </p:cNvSpPr>
            <p:nvPr/>
          </p:nvSpPr>
          <p:spPr bwMode="auto">
            <a:xfrm>
              <a:off x="1676" y="1216"/>
              <a:ext cx="14" cy="16"/>
            </a:xfrm>
            <a:custGeom>
              <a:avLst/>
              <a:gdLst>
                <a:gd name="T0" fmla="*/ 0 w 41"/>
                <a:gd name="T1" fmla="*/ 0 h 56"/>
                <a:gd name="T2" fmla="*/ 0 w 41"/>
                <a:gd name="T3" fmla="*/ 0 h 56"/>
                <a:gd name="T4" fmla="*/ 0 w 41"/>
                <a:gd name="T5" fmla="*/ 0 h 56"/>
                <a:gd name="T6" fmla="*/ 0 w 41"/>
                <a:gd name="T7" fmla="*/ 0 h 56"/>
                <a:gd name="T8" fmla="*/ 0 w 41"/>
                <a:gd name="T9" fmla="*/ 0 h 56"/>
                <a:gd name="T10" fmla="*/ 0 w 41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56">
                  <a:moveTo>
                    <a:pt x="24" y="55"/>
                  </a:moveTo>
                  <a:lnTo>
                    <a:pt x="0" y="18"/>
                  </a:lnTo>
                  <a:lnTo>
                    <a:pt x="20" y="0"/>
                  </a:lnTo>
                  <a:lnTo>
                    <a:pt x="35" y="28"/>
                  </a:lnTo>
                  <a:lnTo>
                    <a:pt x="40" y="44"/>
                  </a:lnTo>
                  <a:lnTo>
                    <a:pt x="24" y="5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2" name="Freeform 34"/>
            <p:cNvSpPr>
              <a:spLocks/>
            </p:cNvSpPr>
            <p:nvPr/>
          </p:nvSpPr>
          <p:spPr bwMode="auto">
            <a:xfrm>
              <a:off x="1690" y="1209"/>
              <a:ext cx="14" cy="8"/>
            </a:xfrm>
            <a:custGeom>
              <a:avLst/>
              <a:gdLst>
                <a:gd name="T0" fmla="*/ 0 w 48"/>
                <a:gd name="T1" fmla="*/ 0 h 25"/>
                <a:gd name="T2" fmla="*/ 0 w 48"/>
                <a:gd name="T3" fmla="*/ 0 h 25"/>
                <a:gd name="T4" fmla="*/ 0 w 48"/>
                <a:gd name="T5" fmla="*/ 0 h 25"/>
                <a:gd name="T6" fmla="*/ 0 w 48"/>
                <a:gd name="T7" fmla="*/ 0 h 25"/>
                <a:gd name="T8" fmla="*/ 0 w 48"/>
                <a:gd name="T9" fmla="*/ 0 h 25"/>
                <a:gd name="T10" fmla="*/ 0 w 48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25">
                  <a:moveTo>
                    <a:pt x="15" y="24"/>
                  </a:moveTo>
                  <a:lnTo>
                    <a:pt x="0" y="14"/>
                  </a:lnTo>
                  <a:lnTo>
                    <a:pt x="20" y="0"/>
                  </a:lnTo>
                  <a:lnTo>
                    <a:pt x="35" y="5"/>
                  </a:lnTo>
                  <a:lnTo>
                    <a:pt x="47" y="18"/>
                  </a:lnTo>
                  <a:lnTo>
                    <a:pt x="15" y="24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3" name="Freeform 35"/>
            <p:cNvSpPr>
              <a:spLocks/>
            </p:cNvSpPr>
            <p:nvPr/>
          </p:nvSpPr>
          <p:spPr bwMode="auto">
            <a:xfrm>
              <a:off x="1683" y="1156"/>
              <a:ext cx="39" cy="54"/>
            </a:xfrm>
            <a:custGeom>
              <a:avLst/>
              <a:gdLst>
                <a:gd name="T0" fmla="*/ 0 w 131"/>
                <a:gd name="T1" fmla="*/ 0 h 190"/>
                <a:gd name="T2" fmla="*/ 0 w 131"/>
                <a:gd name="T3" fmla="*/ 0 h 190"/>
                <a:gd name="T4" fmla="*/ 0 w 131"/>
                <a:gd name="T5" fmla="*/ 0 h 190"/>
                <a:gd name="T6" fmla="*/ 0 w 131"/>
                <a:gd name="T7" fmla="*/ 0 h 190"/>
                <a:gd name="T8" fmla="*/ 0 w 131"/>
                <a:gd name="T9" fmla="*/ 0 h 190"/>
                <a:gd name="T10" fmla="*/ 0 w 131"/>
                <a:gd name="T11" fmla="*/ 0 h 190"/>
                <a:gd name="T12" fmla="*/ 0 w 131"/>
                <a:gd name="T13" fmla="*/ 0 h 190"/>
                <a:gd name="T14" fmla="*/ 0 w 131"/>
                <a:gd name="T15" fmla="*/ 0 h 190"/>
                <a:gd name="T16" fmla="*/ 0 w 131"/>
                <a:gd name="T17" fmla="*/ 0 h 190"/>
                <a:gd name="T18" fmla="*/ 0 w 131"/>
                <a:gd name="T19" fmla="*/ 0 h 190"/>
                <a:gd name="T20" fmla="*/ 0 w 131"/>
                <a:gd name="T21" fmla="*/ 0 h 190"/>
                <a:gd name="T22" fmla="*/ 0 w 131"/>
                <a:gd name="T23" fmla="*/ 0 h 190"/>
                <a:gd name="T24" fmla="*/ 0 w 131"/>
                <a:gd name="T25" fmla="*/ 0 h 190"/>
                <a:gd name="T26" fmla="*/ 0 w 131"/>
                <a:gd name="T27" fmla="*/ 0 h 190"/>
                <a:gd name="T28" fmla="*/ 0 w 131"/>
                <a:gd name="T29" fmla="*/ 0 h 1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1" h="190">
                  <a:moveTo>
                    <a:pt x="86" y="189"/>
                  </a:moveTo>
                  <a:lnTo>
                    <a:pt x="76" y="176"/>
                  </a:lnTo>
                  <a:lnTo>
                    <a:pt x="21" y="176"/>
                  </a:lnTo>
                  <a:lnTo>
                    <a:pt x="5" y="189"/>
                  </a:lnTo>
                  <a:lnTo>
                    <a:pt x="0" y="176"/>
                  </a:lnTo>
                  <a:lnTo>
                    <a:pt x="64" y="141"/>
                  </a:lnTo>
                  <a:lnTo>
                    <a:pt x="58" y="117"/>
                  </a:lnTo>
                  <a:lnTo>
                    <a:pt x="86" y="100"/>
                  </a:lnTo>
                  <a:lnTo>
                    <a:pt x="76" y="16"/>
                  </a:lnTo>
                  <a:lnTo>
                    <a:pt x="92" y="0"/>
                  </a:lnTo>
                  <a:lnTo>
                    <a:pt x="130" y="58"/>
                  </a:lnTo>
                  <a:lnTo>
                    <a:pt x="130" y="159"/>
                  </a:lnTo>
                  <a:lnTo>
                    <a:pt x="92" y="165"/>
                  </a:lnTo>
                  <a:lnTo>
                    <a:pt x="103" y="176"/>
                  </a:lnTo>
                  <a:lnTo>
                    <a:pt x="86" y="18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4" name="Freeform 36"/>
            <p:cNvSpPr>
              <a:spLocks/>
            </p:cNvSpPr>
            <p:nvPr/>
          </p:nvSpPr>
          <p:spPr bwMode="auto">
            <a:xfrm>
              <a:off x="1689" y="1130"/>
              <a:ext cx="28" cy="29"/>
            </a:xfrm>
            <a:custGeom>
              <a:avLst/>
              <a:gdLst>
                <a:gd name="T0" fmla="*/ 0 w 92"/>
                <a:gd name="T1" fmla="*/ 0 h 104"/>
                <a:gd name="T2" fmla="*/ 0 w 92"/>
                <a:gd name="T3" fmla="*/ 0 h 104"/>
                <a:gd name="T4" fmla="*/ 0 w 92"/>
                <a:gd name="T5" fmla="*/ 0 h 104"/>
                <a:gd name="T6" fmla="*/ 0 w 92"/>
                <a:gd name="T7" fmla="*/ 0 h 104"/>
                <a:gd name="T8" fmla="*/ 0 w 92"/>
                <a:gd name="T9" fmla="*/ 0 h 104"/>
                <a:gd name="T10" fmla="*/ 0 w 92"/>
                <a:gd name="T11" fmla="*/ 0 h 104"/>
                <a:gd name="T12" fmla="*/ 0 w 92"/>
                <a:gd name="T13" fmla="*/ 0 h 104"/>
                <a:gd name="T14" fmla="*/ 0 w 92"/>
                <a:gd name="T15" fmla="*/ 0 h 104"/>
                <a:gd name="T16" fmla="*/ 0 w 92"/>
                <a:gd name="T17" fmla="*/ 0 h 104"/>
                <a:gd name="T18" fmla="*/ 0 w 92"/>
                <a:gd name="T19" fmla="*/ 0 h 104"/>
                <a:gd name="T20" fmla="*/ 0 w 92"/>
                <a:gd name="T21" fmla="*/ 0 h 104"/>
                <a:gd name="T22" fmla="*/ 0 w 92"/>
                <a:gd name="T23" fmla="*/ 0 h 104"/>
                <a:gd name="T24" fmla="*/ 0 w 92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" h="104">
                  <a:moveTo>
                    <a:pt x="37" y="103"/>
                  </a:moveTo>
                  <a:lnTo>
                    <a:pt x="0" y="69"/>
                  </a:lnTo>
                  <a:lnTo>
                    <a:pt x="16" y="28"/>
                  </a:lnTo>
                  <a:lnTo>
                    <a:pt x="0" y="6"/>
                  </a:lnTo>
                  <a:lnTo>
                    <a:pt x="16" y="0"/>
                  </a:lnTo>
                  <a:lnTo>
                    <a:pt x="32" y="10"/>
                  </a:lnTo>
                  <a:lnTo>
                    <a:pt x="64" y="6"/>
                  </a:lnTo>
                  <a:lnTo>
                    <a:pt x="91" y="28"/>
                  </a:lnTo>
                  <a:lnTo>
                    <a:pt x="69" y="69"/>
                  </a:lnTo>
                  <a:lnTo>
                    <a:pt x="54" y="58"/>
                  </a:lnTo>
                  <a:lnTo>
                    <a:pt x="37" y="75"/>
                  </a:lnTo>
                  <a:lnTo>
                    <a:pt x="54" y="87"/>
                  </a:lnTo>
                  <a:lnTo>
                    <a:pt x="37" y="10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" name="Freeform 37"/>
            <p:cNvSpPr>
              <a:spLocks/>
            </p:cNvSpPr>
            <p:nvPr/>
          </p:nvSpPr>
          <p:spPr bwMode="auto">
            <a:xfrm>
              <a:off x="1751" y="1460"/>
              <a:ext cx="107" cy="75"/>
            </a:xfrm>
            <a:custGeom>
              <a:avLst/>
              <a:gdLst>
                <a:gd name="T0" fmla="*/ 0 w 348"/>
                <a:gd name="T1" fmla="*/ 0 h 263"/>
                <a:gd name="T2" fmla="*/ 0 w 348"/>
                <a:gd name="T3" fmla="*/ 0 h 263"/>
                <a:gd name="T4" fmla="*/ 0 w 348"/>
                <a:gd name="T5" fmla="*/ 0 h 263"/>
                <a:gd name="T6" fmla="*/ 0 w 348"/>
                <a:gd name="T7" fmla="*/ 0 h 263"/>
                <a:gd name="T8" fmla="*/ 0 w 348"/>
                <a:gd name="T9" fmla="*/ 0 h 263"/>
                <a:gd name="T10" fmla="*/ 0 w 348"/>
                <a:gd name="T11" fmla="*/ 0 h 263"/>
                <a:gd name="T12" fmla="*/ 0 w 348"/>
                <a:gd name="T13" fmla="*/ 0 h 263"/>
                <a:gd name="T14" fmla="*/ 0 w 348"/>
                <a:gd name="T15" fmla="*/ 0 h 263"/>
                <a:gd name="T16" fmla="*/ 0 w 348"/>
                <a:gd name="T17" fmla="*/ 0 h 263"/>
                <a:gd name="T18" fmla="*/ 0 w 348"/>
                <a:gd name="T19" fmla="*/ 0 h 263"/>
                <a:gd name="T20" fmla="*/ 0 w 348"/>
                <a:gd name="T21" fmla="*/ 0 h 263"/>
                <a:gd name="T22" fmla="*/ 0 w 348"/>
                <a:gd name="T23" fmla="*/ 0 h 263"/>
                <a:gd name="T24" fmla="*/ 0 w 348"/>
                <a:gd name="T25" fmla="*/ 0 h 263"/>
                <a:gd name="T26" fmla="*/ 0 w 348"/>
                <a:gd name="T27" fmla="*/ 0 h 263"/>
                <a:gd name="T28" fmla="*/ 0 w 348"/>
                <a:gd name="T29" fmla="*/ 0 h 263"/>
                <a:gd name="T30" fmla="*/ 0 w 348"/>
                <a:gd name="T31" fmla="*/ 0 h 263"/>
                <a:gd name="T32" fmla="*/ 0 w 348"/>
                <a:gd name="T33" fmla="*/ 0 h 263"/>
                <a:gd name="T34" fmla="*/ 0 w 348"/>
                <a:gd name="T35" fmla="*/ 0 h 263"/>
                <a:gd name="T36" fmla="*/ 0 w 348"/>
                <a:gd name="T37" fmla="*/ 0 h 263"/>
                <a:gd name="T38" fmla="*/ 0 w 348"/>
                <a:gd name="T39" fmla="*/ 0 h 263"/>
                <a:gd name="T40" fmla="*/ 0 w 348"/>
                <a:gd name="T41" fmla="*/ 0 h 2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8" h="263">
                  <a:moveTo>
                    <a:pt x="303" y="262"/>
                  </a:moveTo>
                  <a:lnTo>
                    <a:pt x="263" y="202"/>
                  </a:lnTo>
                  <a:lnTo>
                    <a:pt x="230" y="191"/>
                  </a:lnTo>
                  <a:lnTo>
                    <a:pt x="230" y="215"/>
                  </a:lnTo>
                  <a:lnTo>
                    <a:pt x="191" y="233"/>
                  </a:lnTo>
                  <a:lnTo>
                    <a:pt x="135" y="202"/>
                  </a:lnTo>
                  <a:lnTo>
                    <a:pt x="135" y="143"/>
                  </a:lnTo>
                  <a:lnTo>
                    <a:pt x="80" y="119"/>
                  </a:lnTo>
                  <a:lnTo>
                    <a:pt x="23" y="83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4" y="54"/>
                  </a:lnTo>
                  <a:lnTo>
                    <a:pt x="80" y="83"/>
                  </a:lnTo>
                  <a:lnTo>
                    <a:pt x="113" y="35"/>
                  </a:lnTo>
                  <a:lnTo>
                    <a:pt x="135" y="41"/>
                  </a:lnTo>
                  <a:lnTo>
                    <a:pt x="230" y="83"/>
                  </a:lnTo>
                  <a:lnTo>
                    <a:pt x="303" y="143"/>
                  </a:lnTo>
                  <a:lnTo>
                    <a:pt x="286" y="173"/>
                  </a:lnTo>
                  <a:lnTo>
                    <a:pt x="347" y="233"/>
                  </a:lnTo>
                  <a:lnTo>
                    <a:pt x="347" y="251"/>
                  </a:lnTo>
                  <a:lnTo>
                    <a:pt x="303" y="26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6" name="Freeform 38"/>
            <p:cNvSpPr>
              <a:spLocks/>
            </p:cNvSpPr>
            <p:nvPr/>
          </p:nvSpPr>
          <p:spPr bwMode="auto">
            <a:xfrm>
              <a:off x="1612" y="1415"/>
              <a:ext cx="62" cy="71"/>
            </a:xfrm>
            <a:custGeom>
              <a:avLst/>
              <a:gdLst>
                <a:gd name="T0" fmla="*/ 0 w 200"/>
                <a:gd name="T1" fmla="*/ 0 h 251"/>
                <a:gd name="T2" fmla="*/ 0 w 200"/>
                <a:gd name="T3" fmla="*/ 0 h 251"/>
                <a:gd name="T4" fmla="*/ 0 w 200"/>
                <a:gd name="T5" fmla="*/ 0 h 251"/>
                <a:gd name="T6" fmla="*/ 0 w 200"/>
                <a:gd name="T7" fmla="*/ 0 h 251"/>
                <a:gd name="T8" fmla="*/ 0 w 200"/>
                <a:gd name="T9" fmla="*/ 0 h 251"/>
                <a:gd name="T10" fmla="*/ 0 w 200"/>
                <a:gd name="T11" fmla="*/ 0 h 251"/>
                <a:gd name="T12" fmla="*/ 0 w 200"/>
                <a:gd name="T13" fmla="*/ 0 h 251"/>
                <a:gd name="T14" fmla="*/ 0 w 200"/>
                <a:gd name="T15" fmla="*/ 0 h 251"/>
                <a:gd name="T16" fmla="*/ 0 w 200"/>
                <a:gd name="T17" fmla="*/ 0 h 251"/>
                <a:gd name="T18" fmla="*/ 0 w 200"/>
                <a:gd name="T19" fmla="*/ 0 h 251"/>
                <a:gd name="T20" fmla="*/ 0 w 200"/>
                <a:gd name="T21" fmla="*/ 0 h 251"/>
                <a:gd name="T22" fmla="*/ 0 w 200"/>
                <a:gd name="T23" fmla="*/ 0 h 251"/>
                <a:gd name="T24" fmla="*/ 0 w 200"/>
                <a:gd name="T25" fmla="*/ 0 h 251"/>
                <a:gd name="T26" fmla="*/ 0 w 200"/>
                <a:gd name="T27" fmla="*/ 0 h 2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0" h="251">
                  <a:moveTo>
                    <a:pt x="133" y="250"/>
                  </a:moveTo>
                  <a:lnTo>
                    <a:pt x="22" y="238"/>
                  </a:lnTo>
                  <a:lnTo>
                    <a:pt x="0" y="119"/>
                  </a:lnTo>
                  <a:lnTo>
                    <a:pt x="79" y="78"/>
                  </a:lnTo>
                  <a:lnTo>
                    <a:pt x="100" y="30"/>
                  </a:lnTo>
                  <a:lnTo>
                    <a:pt x="133" y="24"/>
                  </a:lnTo>
                  <a:lnTo>
                    <a:pt x="144" y="0"/>
                  </a:lnTo>
                  <a:lnTo>
                    <a:pt x="189" y="0"/>
                  </a:lnTo>
                  <a:lnTo>
                    <a:pt x="199" y="30"/>
                  </a:lnTo>
                  <a:lnTo>
                    <a:pt x="149" y="49"/>
                  </a:lnTo>
                  <a:lnTo>
                    <a:pt x="171" y="83"/>
                  </a:lnTo>
                  <a:lnTo>
                    <a:pt x="166" y="101"/>
                  </a:lnTo>
                  <a:lnTo>
                    <a:pt x="189" y="138"/>
                  </a:lnTo>
                  <a:lnTo>
                    <a:pt x="133" y="25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7" name="Freeform 39"/>
            <p:cNvSpPr>
              <a:spLocks/>
            </p:cNvSpPr>
            <p:nvPr/>
          </p:nvSpPr>
          <p:spPr bwMode="auto">
            <a:xfrm>
              <a:off x="1549" y="1403"/>
              <a:ext cx="34" cy="46"/>
            </a:xfrm>
            <a:custGeom>
              <a:avLst/>
              <a:gdLst>
                <a:gd name="T0" fmla="*/ 0 w 109"/>
                <a:gd name="T1" fmla="*/ 0 h 159"/>
                <a:gd name="T2" fmla="*/ 0 w 109"/>
                <a:gd name="T3" fmla="*/ 0 h 159"/>
                <a:gd name="T4" fmla="*/ 0 w 109"/>
                <a:gd name="T5" fmla="*/ 0 h 159"/>
                <a:gd name="T6" fmla="*/ 0 w 109"/>
                <a:gd name="T7" fmla="*/ 0 h 159"/>
                <a:gd name="T8" fmla="*/ 0 w 109"/>
                <a:gd name="T9" fmla="*/ 0 h 159"/>
                <a:gd name="T10" fmla="*/ 0 w 109"/>
                <a:gd name="T11" fmla="*/ 0 h 159"/>
                <a:gd name="T12" fmla="*/ 0 w 109"/>
                <a:gd name="T13" fmla="*/ 0 h 159"/>
                <a:gd name="T14" fmla="*/ 0 w 109"/>
                <a:gd name="T15" fmla="*/ 0 h 159"/>
                <a:gd name="T16" fmla="*/ 0 w 109"/>
                <a:gd name="T17" fmla="*/ 0 h 1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59">
                  <a:moveTo>
                    <a:pt x="108" y="158"/>
                  </a:moveTo>
                  <a:lnTo>
                    <a:pt x="81" y="158"/>
                  </a:lnTo>
                  <a:lnTo>
                    <a:pt x="37" y="76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70" y="65"/>
                  </a:lnTo>
                  <a:lnTo>
                    <a:pt x="98" y="93"/>
                  </a:lnTo>
                  <a:lnTo>
                    <a:pt x="91" y="105"/>
                  </a:lnTo>
                  <a:lnTo>
                    <a:pt x="108" y="15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8" name="Freeform 40"/>
            <p:cNvSpPr>
              <a:spLocks/>
            </p:cNvSpPr>
            <p:nvPr/>
          </p:nvSpPr>
          <p:spPr bwMode="auto">
            <a:xfrm>
              <a:off x="1855" y="1487"/>
              <a:ext cx="31" cy="18"/>
            </a:xfrm>
            <a:custGeom>
              <a:avLst/>
              <a:gdLst>
                <a:gd name="T0" fmla="*/ 0 w 103"/>
                <a:gd name="T1" fmla="*/ 0 h 63"/>
                <a:gd name="T2" fmla="*/ 0 w 103"/>
                <a:gd name="T3" fmla="*/ 0 h 63"/>
                <a:gd name="T4" fmla="*/ 0 w 103"/>
                <a:gd name="T5" fmla="*/ 0 h 63"/>
                <a:gd name="T6" fmla="*/ 0 w 103"/>
                <a:gd name="T7" fmla="*/ 0 h 63"/>
                <a:gd name="T8" fmla="*/ 0 w 103"/>
                <a:gd name="T9" fmla="*/ 0 h 63"/>
                <a:gd name="T10" fmla="*/ 0 w 103"/>
                <a:gd name="T11" fmla="*/ 0 h 63"/>
                <a:gd name="T12" fmla="*/ 0 w 103"/>
                <a:gd name="T13" fmla="*/ 0 h 63"/>
                <a:gd name="T14" fmla="*/ 0 w 103"/>
                <a:gd name="T15" fmla="*/ 0 h 63"/>
                <a:gd name="T16" fmla="*/ 0 w 103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63">
                  <a:moveTo>
                    <a:pt x="27" y="62"/>
                  </a:moveTo>
                  <a:lnTo>
                    <a:pt x="0" y="45"/>
                  </a:lnTo>
                  <a:lnTo>
                    <a:pt x="27" y="28"/>
                  </a:lnTo>
                  <a:lnTo>
                    <a:pt x="48" y="35"/>
                  </a:lnTo>
                  <a:lnTo>
                    <a:pt x="65" y="0"/>
                  </a:lnTo>
                  <a:lnTo>
                    <a:pt x="102" y="28"/>
                  </a:lnTo>
                  <a:lnTo>
                    <a:pt x="75" y="35"/>
                  </a:lnTo>
                  <a:lnTo>
                    <a:pt x="43" y="56"/>
                  </a:lnTo>
                  <a:lnTo>
                    <a:pt x="27" y="6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9" name="Freeform 41"/>
            <p:cNvSpPr>
              <a:spLocks/>
            </p:cNvSpPr>
            <p:nvPr/>
          </p:nvSpPr>
          <p:spPr bwMode="auto">
            <a:xfrm>
              <a:off x="670" y="1139"/>
              <a:ext cx="33" cy="33"/>
            </a:xfrm>
            <a:custGeom>
              <a:avLst/>
              <a:gdLst>
                <a:gd name="T0" fmla="*/ 0 w 109"/>
                <a:gd name="T1" fmla="*/ 0 h 117"/>
                <a:gd name="T2" fmla="*/ 0 w 109"/>
                <a:gd name="T3" fmla="*/ 0 h 117"/>
                <a:gd name="T4" fmla="*/ 0 w 109"/>
                <a:gd name="T5" fmla="*/ 0 h 117"/>
                <a:gd name="T6" fmla="*/ 0 w 109"/>
                <a:gd name="T7" fmla="*/ 0 h 117"/>
                <a:gd name="T8" fmla="*/ 0 w 109"/>
                <a:gd name="T9" fmla="*/ 0 h 117"/>
                <a:gd name="T10" fmla="*/ 0 w 109"/>
                <a:gd name="T11" fmla="*/ 0 h 117"/>
                <a:gd name="T12" fmla="*/ 0 w 109"/>
                <a:gd name="T13" fmla="*/ 0 h 117"/>
                <a:gd name="T14" fmla="*/ 0 w 109"/>
                <a:gd name="T15" fmla="*/ 0 h 117"/>
                <a:gd name="T16" fmla="*/ 0 w 109"/>
                <a:gd name="T17" fmla="*/ 0 h 117"/>
                <a:gd name="T18" fmla="*/ 0 w 109"/>
                <a:gd name="T19" fmla="*/ 0 h 117"/>
                <a:gd name="T20" fmla="*/ 0 w 109"/>
                <a:gd name="T21" fmla="*/ 0 h 117"/>
                <a:gd name="T22" fmla="*/ 0 w 109"/>
                <a:gd name="T23" fmla="*/ 0 h 117"/>
                <a:gd name="T24" fmla="*/ 0 w 109"/>
                <a:gd name="T25" fmla="*/ 0 h 117"/>
                <a:gd name="T26" fmla="*/ 0 w 109"/>
                <a:gd name="T27" fmla="*/ 0 h 1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17">
                  <a:moveTo>
                    <a:pt x="91" y="116"/>
                  </a:moveTo>
                  <a:lnTo>
                    <a:pt x="58" y="99"/>
                  </a:lnTo>
                  <a:lnTo>
                    <a:pt x="64" y="81"/>
                  </a:lnTo>
                  <a:lnTo>
                    <a:pt x="0" y="75"/>
                  </a:lnTo>
                  <a:lnTo>
                    <a:pt x="27" y="29"/>
                  </a:lnTo>
                  <a:lnTo>
                    <a:pt x="81" y="0"/>
                  </a:lnTo>
                  <a:lnTo>
                    <a:pt x="86" y="18"/>
                  </a:lnTo>
                  <a:lnTo>
                    <a:pt x="69" y="29"/>
                  </a:lnTo>
                  <a:lnTo>
                    <a:pt x="81" y="52"/>
                  </a:lnTo>
                  <a:lnTo>
                    <a:pt x="91" y="47"/>
                  </a:lnTo>
                  <a:lnTo>
                    <a:pt x="101" y="59"/>
                  </a:lnTo>
                  <a:lnTo>
                    <a:pt x="91" y="75"/>
                  </a:lnTo>
                  <a:lnTo>
                    <a:pt x="108" y="75"/>
                  </a:lnTo>
                  <a:lnTo>
                    <a:pt x="91" y="11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0" name="Freeform 42"/>
            <p:cNvSpPr>
              <a:spLocks/>
            </p:cNvSpPr>
            <p:nvPr/>
          </p:nvSpPr>
          <p:spPr bwMode="auto">
            <a:xfrm>
              <a:off x="511" y="971"/>
              <a:ext cx="44" cy="19"/>
            </a:xfrm>
            <a:custGeom>
              <a:avLst/>
              <a:gdLst>
                <a:gd name="T0" fmla="*/ 0 w 145"/>
                <a:gd name="T1" fmla="*/ 0 h 68"/>
                <a:gd name="T2" fmla="*/ 0 w 145"/>
                <a:gd name="T3" fmla="*/ 0 h 68"/>
                <a:gd name="T4" fmla="*/ 0 w 145"/>
                <a:gd name="T5" fmla="*/ 0 h 68"/>
                <a:gd name="T6" fmla="*/ 0 w 145"/>
                <a:gd name="T7" fmla="*/ 0 h 68"/>
                <a:gd name="T8" fmla="*/ 0 w 145"/>
                <a:gd name="T9" fmla="*/ 0 h 68"/>
                <a:gd name="T10" fmla="*/ 0 w 145"/>
                <a:gd name="T11" fmla="*/ 0 h 68"/>
                <a:gd name="T12" fmla="*/ 0 w 145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" h="68">
                  <a:moveTo>
                    <a:pt x="34" y="67"/>
                  </a:moveTo>
                  <a:lnTo>
                    <a:pt x="0" y="39"/>
                  </a:lnTo>
                  <a:lnTo>
                    <a:pt x="87" y="0"/>
                  </a:lnTo>
                  <a:lnTo>
                    <a:pt x="137" y="11"/>
                  </a:lnTo>
                  <a:lnTo>
                    <a:pt x="144" y="28"/>
                  </a:lnTo>
                  <a:lnTo>
                    <a:pt x="87" y="39"/>
                  </a:lnTo>
                  <a:lnTo>
                    <a:pt x="34" y="6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1" name="Freeform 43"/>
            <p:cNvSpPr>
              <a:spLocks/>
            </p:cNvSpPr>
            <p:nvPr/>
          </p:nvSpPr>
          <p:spPr bwMode="auto">
            <a:xfrm>
              <a:off x="527" y="983"/>
              <a:ext cx="53" cy="28"/>
            </a:xfrm>
            <a:custGeom>
              <a:avLst/>
              <a:gdLst>
                <a:gd name="T0" fmla="*/ 0 w 177"/>
                <a:gd name="T1" fmla="*/ 0 h 99"/>
                <a:gd name="T2" fmla="*/ 0 w 177"/>
                <a:gd name="T3" fmla="*/ 0 h 99"/>
                <a:gd name="T4" fmla="*/ 0 w 177"/>
                <a:gd name="T5" fmla="*/ 0 h 99"/>
                <a:gd name="T6" fmla="*/ 0 w 177"/>
                <a:gd name="T7" fmla="*/ 0 h 99"/>
                <a:gd name="T8" fmla="*/ 0 w 177"/>
                <a:gd name="T9" fmla="*/ 0 h 99"/>
                <a:gd name="T10" fmla="*/ 0 w 177"/>
                <a:gd name="T11" fmla="*/ 0 h 99"/>
                <a:gd name="T12" fmla="*/ 0 w 177"/>
                <a:gd name="T13" fmla="*/ 0 h 99"/>
                <a:gd name="T14" fmla="*/ 0 w 177"/>
                <a:gd name="T15" fmla="*/ 0 h 99"/>
                <a:gd name="T16" fmla="*/ 0 w 177"/>
                <a:gd name="T17" fmla="*/ 0 h 99"/>
                <a:gd name="T18" fmla="*/ 0 w 177"/>
                <a:gd name="T19" fmla="*/ 0 h 99"/>
                <a:gd name="T20" fmla="*/ 0 w 177"/>
                <a:gd name="T21" fmla="*/ 0 h 99"/>
                <a:gd name="T22" fmla="*/ 0 w 177"/>
                <a:gd name="T23" fmla="*/ 0 h 99"/>
                <a:gd name="T24" fmla="*/ 0 w 177"/>
                <a:gd name="T25" fmla="*/ 0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7" h="99">
                  <a:moveTo>
                    <a:pt x="132" y="98"/>
                  </a:moveTo>
                  <a:lnTo>
                    <a:pt x="95" y="75"/>
                  </a:lnTo>
                  <a:lnTo>
                    <a:pt x="60" y="70"/>
                  </a:lnTo>
                  <a:lnTo>
                    <a:pt x="6" y="87"/>
                  </a:lnTo>
                  <a:lnTo>
                    <a:pt x="0" y="57"/>
                  </a:lnTo>
                  <a:lnTo>
                    <a:pt x="38" y="19"/>
                  </a:lnTo>
                  <a:lnTo>
                    <a:pt x="27" y="19"/>
                  </a:lnTo>
                  <a:lnTo>
                    <a:pt x="95" y="29"/>
                  </a:lnTo>
                  <a:lnTo>
                    <a:pt x="121" y="29"/>
                  </a:lnTo>
                  <a:lnTo>
                    <a:pt x="160" y="0"/>
                  </a:lnTo>
                  <a:lnTo>
                    <a:pt x="160" y="52"/>
                  </a:lnTo>
                  <a:lnTo>
                    <a:pt x="176" y="70"/>
                  </a:lnTo>
                  <a:lnTo>
                    <a:pt x="132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2" name="Freeform 44"/>
            <p:cNvSpPr>
              <a:spLocks/>
            </p:cNvSpPr>
            <p:nvPr/>
          </p:nvSpPr>
          <p:spPr bwMode="auto">
            <a:xfrm>
              <a:off x="564" y="964"/>
              <a:ext cx="32" cy="15"/>
            </a:xfrm>
            <a:custGeom>
              <a:avLst/>
              <a:gdLst>
                <a:gd name="T0" fmla="*/ 0 w 104"/>
                <a:gd name="T1" fmla="*/ 0 h 51"/>
                <a:gd name="T2" fmla="*/ 0 w 104"/>
                <a:gd name="T3" fmla="*/ 0 h 51"/>
                <a:gd name="T4" fmla="*/ 0 w 104"/>
                <a:gd name="T5" fmla="*/ 0 h 51"/>
                <a:gd name="T6" fmla="*/ 0 w 104"/>
                <a:gd name="T7" fmla="*/ 0 h 51"/>
                <a:gd name="T8" fmla="*/ 0 w 104"/>
                <a:gd name="T9" fmla="*/ 0 h 51"/>
                <a:gd name="T10" fmla="*/ 0 w 104"/>
                <a:gd name="T11" fmla="*/ 0 h 51"/>
                <a:gd name="T12" fmla="*/ 0 w 104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1">
                  <a:moveTo>
                    <a:pt x="17" y="50"/>
                  </a:moveTo>
                  <a:lnTo>
                    <a:pt x="0" y="22"/>
                  </a:lnTo>
                  <a:lnTo>
                    <a:pt x="27" y="5"/>
                  </a:lnTo>
                  <a:lnTo>
                    <a:pt x="54" y="17"/>
                  </a:lnTo>
                  <a:lnTo>
                    <a:pt x="98" y="0"/>
                  </a:lnTo>
                  <a:lnTo>
                    <a:pt x="103" y="22"/>
                  </a:lnTo>
                  <a:lnTo>
                    <a:pt x="17" y="5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3" name="Freeform 45"/>
            <p:cNvSpPr>
              <a:spLocks/>
            </p:cNvSpPr>
            <p:nvPr/>
          </p:nvSpPr>
          <p:spPr bwMode="auto">
            <a:xfrm>
              <a:off x="583" y="977"/>
              <a:ext cx="31" cy="18"/>
            </a:xfrm>
            <a:custGeom>
              <a:avLst/>
              <a:gdLst>
                <a:gd name="T0" fmla="*/ 0 w 104"/>
                <a:gd name="T1" fmla="*/ 0 h 64"/>
                <a:gd name="T2" fmla="*/ 0 w 104"/>
                <a:gd name="T3" fmla="*/ 0 h 64"/>
                <a:gd name="T4" fmla="*/ 0 w 104"/>
                <a:gd name="T5" fmla="*/ 0 h 64"/>
                <a:gd name="T6" fmla="*/ 0 w 104"/>
                <a:gd name="T7" fmla="*/ 0 h 64"/>
                <a:gd name="T8" fmla="*/ 0 w 104"/>
                <a:gd name="T9" fmla="*/ 0 h 64"/>
                <a:gd name="T10" fmla="*/ 0 w 104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4" h="64">
                  <a:moveTo>
                    <a:pt x="10" y="63"/>
                  </a:moveTo>
                  <a:lnTo>
                    <a:pt x="0" y="23"/>
                  </a:lnTo>
                  <a:lnTo>
                    <a:pt x="92" y="0"/>
                  </a:lnTo>
                  <a:lnTo>
                    <a:pt x="103" y="17"/>
                  </a:lnTo>
                  <a:lnTo>
                    <a:pt x="70" y="46"/>
                  </a:lnTo>
                  <a:lnTo>
                    <a:pt x="10" y="6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4" name="Freeform 46"/>
            <p:cNvSpPr>
              <a:spLocks/>
            </p:cNvSpPr>
            <p:nvPr/>
          </p:nvSpPr>
          <p:spPr bwMode="auto">
            <a:xfrm>
              <a:off x="618" y="965"/>
              <a:ext cx="12" cy="11"/>
            </a:xfrm>
            <a:custGeom>
              <a:avLst/>
              <a:gdLst>
                <a:gd name="T0" fmla="*/ 0 w 40"/>
                <a:gd name="T1" fmla="*/ 0 h 37"/>
                <a:gd name="T2" fmla="*/ 0 w 40"/>
                <a:gd name="T3" fmla="*/ 0 h 37"/>
                <a:gd name="T4" fmla="*/ 0 w 40"/>
                <a:gd name="T5" fmla="*/ 0 h 37"/>
                <a:gd name="T6" fmla="*/ 0 w 40"/>
                <a:gd name="T7" fmla="*/ 0 h 37"/>
                <a:gd name="T8" fmla="*/ 0 w 40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37">
                  <a:moveTo>
                    <a:pt x="9" y="3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5" y="27"/>
                  </a:lnTo>
                  <a:lnTo>
                    <a:pt x="9" y="3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" name="Freeform 47"/>
            <p:cNvSpPr>
              <a:spLocks/>
            </p:cNvSpPr>
            <p:nvPr/>
          </p:nvSpPr>
          <p:spPr bwMode="auto">
            <a:xfrm>
              <a:off x="635" y="965"/>
              <a:ext cx="50" cy="15"/>
            </a:xfrm>
            <a:custGeom>
              <a:avLst/>
              <a:gdLst>
                <a:gd name="T0" fmla="*/ 0 w 166"/>
                <a:gd name="T1" fmla="*/ 0 h 50"/>
                <a:gd name="T2" fmla="*/ 0 w 166"/>
                <a:gd name="T3" fmla="*/ 0 h 50"/>
                <a:gd name="T4" fmla="*/ 0 w 166"/>
                <a:gd name="T5" fmla="*/ 0 h 50"/>
                <a:gd name="T6" fmla="*/ 0 w 166"/>
                <a:gd name="T7" fmla="*/ 0 h 50"/>
                <a:gd name="T8" fmla="*/ 0 w 166"/>
                <a:gd name="T9" fmla="*/ 0 h 50"/>
                <a:gd name="T10" fmla="*/ 0 w 166"/>
                <a:gd name="T11" fmla="*/ 0 h 50"/>
                <a:gd name="T12" fmla="*/ 0 w 166"/>
                <a:gd name="T13" fmla="*/ 0 h 50"/>
                <a:gd name="T14" fmla="*/ 0 w 166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50">
                  <a:moveTo>
                    <a:pt x="28" y="49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65" y="0"/>
                  </a:lnTo>
                  <a:lnTo>
                    <a:pt x="65" y="28"/>
                  </a:lnTo>
                  <a:lnTo>
                    <a:pt x="165" y="28"/>
                  </a:lnTo>
                  <a:lnTo>
                    <a:pt x="159" y="45"/>
                  </a:lnTo>
                  <a:lnTo>
                    <a:pt x="28" y="4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6" name="Freeform 48"/>
            <p:cNvSpPr>
              <a:spLocks/>
            </p:cNvSpPr>
            <p:nvPr/>
          </p:nvSpPr>
          <p:spPr bwMode="auto">
            <a:xfrm>
              <a:off x="659" y="931"/>
              <a:ext cx="105" cy="40"/>
            </a:xfrm>
            <a:custGeom>
              <a:avLst/>
              <a:gdLst>
                <a:gd name="T0" fmla="*/ 0 w 343"/>
                <a:gd name="T1" fmla="*/ 0 h 142"/>
                <a:gd name="T2" fmla="*/ 0 w 343"/>
                <a:gd name="T3" fmla="*/ 0 h 142"/>
                <a:gd name="T4" fmla="*/ 0 w 343"/>
                <a:gd name="T5" fmla="*/ 0 h 142"/>
                <a:gd name="T6" fmla="*/ 0 w 343"/>
                <a:gd name="T7" fmla="*/ 0 h 142"/>
                <a:gd name="T8" fmla="*/ 0 w 343"/>
                <a:gd name="T9" fmla="*/ 0 h 142"/>
                <a:gd name="T10" fmla="*/ 0 w 343"/>
                <a:gd name="T11" fmla="*/ 0 h 142"/>
                <a:gd name="T12" fmla="*/ 0 w 343"/>
                <a:gd name="T13" fmla="*/ 0 h 142"/>
                <a:gd name="T14" fmla="*/ 0 w 343"/>
                <a:gd name="T15" fmla="*/ 0 h 142"/>
                <a:gd name="T16" fmla="*/ 0 w 343"/>
                <a:gd name="T17" fmla="*/ 0 h 142"/>
                <a:gd name="T18" fmla="*/ 0 w 343"/>
                <a:gd name="T19" fmla="*/ 0 h 142"/>
                <a:gd name="T20" fmla="*/ 0 w 343"/>
                <a:gd name="T21" fmla="*/ 0 h 142"/>
                <a:gd name="T22" fmla="*/ 0 w 343"/>
                <a:gd name="T23" fmla="*/ 0 h 142"/>
                <a:gd name="T24" fmla="*/ 0 w 343"/>
                <a:gd name="T25" fmla="*/ 0 h 142"/>
                <a:gd name="T26" fmla="*/ 0 w 343"/>
                <a:gd name="T27" fmla="*/ 0 h 1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3" h="142">
                  <a:moveTo>
                    <a:pt x="28" y="117"/>
                  </a:moveTo>
                  <a:lnTo>
                    <a:pt x="72" y="94"/>
                  </a:lnTo>
                  <a:lnTo>
                    <a:pt x="78" y="77"/>
                  </a:lnTo>
                  <a:lnTo>
                    <a:pt x="61" y="64"/>
                  </a:lnTo>
                  <a:lnTo>
                    <a:pt x="49" y="82"/>
                  </a:lnTo>
                  <a:lnTo>
                    <a:pt x="5" y="88"/>
                  </a:lnTo>
                  <a:lnTo>
                    <a:pt x="0" y="71"/>
                  </a:lnTo>
                  <a:lnTo>
                    <a:pt x="145" y="0"/>
                  </a:lnTo>
                  <a:lnTo>
                    <a:pt x="342" y="0"/>
                  </a:lnTo>
                  <a:lnTo>
                    <a:pt x="324" y="30"/>
                  </a:lnTo>
                  <a:lnTo>
                    <a:pt x="241" y="82"/>
                  </a:lnTo>
                  <a:lnTo>
                    <a:pt x="229" y="71"/>
                  </a:lnTo>
                  <a:lnTo>
                    <a:pt x="117" y="141"/>
                  </a:lnTo>
                  <a:lnTo>
                    <a:pt x="28" y="11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7" name="Freeform 49"/>
            <p:cNvSpPr>
              <a:spLocks/>
            </p:cNvSpPr>
            <p:nvPr/>
          </p:nvSpPr>
          <p:spPr bwMode="auto">
            <a:xfrm>
              <a:off x="727" y="928"/>
              <a:ext cx="199" cy="153"/>
            </a:xfrm>
            <a:custGeom>
              <a:avLst/>
              <a:gdLst>
                <a:gd name="T0" fmla="*/ 0 w 651"/>
                <a:gd name="T1" fmla="*/ 0 h 538"/>
                <a:gd name="T2" fmla="*/ 0 w 651"/>
                <a:gd name="T3" fmla="*/ 0 h 538"/>
                <a:gd name="T4" fmla="*/ 0 w 651"/>
                <a:gd name="T5" fmla="*/ 0 h 538"/>
                <a:gd name="T6" fmla="*/ 0 w 651"/>
                <a:gd name="T7" fmla="*/ 0 h 538"/>
                <a:gd name="T8" fmla="*/ 0 w 651"/>
                <a:gd name="T9" fmla="*/ 0 h 538"/>
                <a:gd name="T10" fmla="*/ 0 w 651"/>
                <a:gd name="T11" fmla="*/ 0 h 538"/>
                <a:gd name="T12" fmla="*/ 0 w 651"/>
                <a:gd name="T13" fmla="*/ 0 h 538"/>
                <a:gd name="T14" fmla="*/ 0 w 651"/>
                <a:gd name="T15" fmla="*/ 0 h 538"/>
                <a:gd name="T16" fmla="*/ 0 w 651"/>
                <a:gd name="T17" fmla="*/ 0 h 538"/>
                <a:gd name="T18" fmla="*/ 0 w 651"/>
                <a:gd name="T19" fmla="*/ 0 h 538"/>
                <a:gd name="T20" fmla="*/ 0 w 651"/>
                <a:gd name="T21" fmla="*/ 0 h 538"/>
                <a:gd name="T22" fmla="*/ 0 w 651"/>
                <a:gd name="T23" fmla="*/ 0 h 538"/>
                <a:gd name="T24" fmla="*/ 0 w 651"/>
                <a:gd name="T25" fmla="*/ 0 h 538"/>
                <a:gd name="T26" fmla="*/ 0 w 651"/>
                <a:gd name="T27" fmla="*/ 0 h 538"/>
                <a:gd name="T28" fmla="*/ 0 w 651"/>
                <a:gd name="T29" fmla="*/ 0 h 538"/>
                <a:gd name="T30" fmla="*/ 0 w 651"/>
                <a:gd name="T31" fmla="*/ 0 h 538"/>
                <a:gd name="T32" fmla="*/ 0 w 651"/>
                <a:gd name="T33" fmla="*/ 0 h 538"/>
                <a:gd name="T34" fmla="*/ 0 w 651"/>
                <a:gd name="T35" fmla="*/ 0 h 538"/>
                <a:gd name="T36" fmla="*/ 0 w 651"/>
                <a:gd name="T37" fmla="*/ 0 h 538"/>
                <a:gd name="T38" fmla="*/ 0 w 651"/>
                <a:gd name="T39" fmla="*/ 0 h 538"/>
                <a:gd name="T40" fmla="*/ 0 w 651"/>
                <a:gd name="T41" fmla="*/ 0 h 538"/>
                <a:gd name="T42" fmla="*/ 0 w 651"/>
                <a:gd name="T43" fmla="*/ 0 h 538"/>
                <a:gd name="T44" fmla="*/ 0 w 651"/>
                <a:gd name="T45" fmla="*/ 0 h 538"/>
                <a:gd name="T46" fmla="*/ 0 w 651"/>
                <a:gd name="T47" fmla="*/ 0 h 538"/>
                <a:gd name="T48" fmla="*/ 0 w 651"/>
                <a:gd name="T49" fmla="*/ 0 h 538"/>
                <a:gd name="T50" fmla="*/ 0 w 651"/>
                <a:gd name="T51" fmla="*/ 0 h 538"/>
                <a:gd name="T52" fmla="*/ 0 w 651"/>
                <a:gd name="T53" fmla="*/ 0 h 538"/>
                <a:gd name="T54" fmla="*/ 0 w 651"/>
                <a:gd name="T55" fmla="*/ 0 h 538"/>
                <a:gd name="T56" fmla="*/ 0 w 651"/>
                <a:gd name="T57" fmla="*/ 0 h 538"/>
                <a:gd name="T58" fmla="*/ 0 w 651"/>
                <a:gd name="T59" fmla="*/ 0 h 538"/>
                <a:gd name="T60" fmla="*/ 0 w 651"/>
                <a:gd name="T61" fmla="*/ 0 h 538"/>
                <a:gd name="T62" fmla="*/ 0 w 651"/>
                <a:gd name="T63" fmla="*/ 0 h 538"/>
                <a:gd name="T64" fmla="*/ 0 w 651"/>
                <a:gd name="T65" fmla="*/ 0 h 538"/>
                <a:gd name="T66" fmla="*/ 0 w 651"/>
                <a:gd name="T67" fmla="*/ 0 h 538"/>
                <a:gd name="T68" fmla="*/ 0 w 651"/>
                <a:gd name="T69" fmla="*/ 0 h 538"/>
                <a:gd name="T70" fmla="*/ 0 w 651"/>
                <a:gd name="T71" fmla="*/ 0 h 538"/>
                <a:gd name="T72" fmla="*/ 0 w 651"/>
                <a:gd name="T73" fmla="*/ 0 h 538"/>
                <a:gd name="T74" fmla="*/ 0 w 651"/>
                <a:gd name="T75" fmla="*/ 0 h 538"/>
                <a:gd name="T76" fmla="*/ 0 w 651"/>
                <a:gd name="T77" fmla="*/ 0 h 5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51" h="538">
                  <a:moveTo>
                    <a:pt x="142" y="537"/>
                  </a:moveTo>
                  <a:lnTo>
                    <a:pt x="96" y="518"/>
                  </a:lnTo>
                  <a:lnTo>
                    <a:pt x="68" y="493"/>
                  </a:lnTo>
                  <a:lnTo>
                    <a:pt x="79" y="433"/>
                  </a:lnTo>
                  <a:lnTo>
                    <a:pt x="68" y="373"/>
                  </a:lnTo>
                  <a:lnTo>
                    <a:pt x="126" y="313"/>
                  </a:lnTo>
                  <a:lnTo>
                    <a:pt x="136" y="192"/>
                  </a:lnTo>
                  <a:lnTo>
                    <a:pt x="68" y="168"/>
                  </a:lnTo>
                  <a:lnTo>
                    <a:pt x="12" y="173"/>
                  </a:lnTo>
                  <a:lnTo>
                    <a:pt x="0" y="150"/>
                  </a:lnTo>
                  <a:lnTo>
                    <a:pt x="29" y="132"/>
                  </a:lnTo>
                  <a:lnTo>
                    <a:pt x="35" y="102"/>
                  </a:lnTo>
                  <a:lnTo>
                    <a:pt x="96" y="102"/>
                  </a:lnTo>
                  <a:lnTo>
                    <a:pt x="85" y="84"/>
                  </a:lnTo>
                  <a:lnTo>
                    <a:pt x="148" y="47"/>
                  </a:lnTo>
                  <a:lnTo>
                    <a:pt x="239" y="31"/>
                  </a:lnTo>
                  <a:lnTo>
                    <a:pt x="266" y="35"/>
                  </a:lnTo>
                  <a:lnTo>
                    <a:pt x="305" y="24"/>
                  </a:lnTo>
                  <a:lnTo>
                    <a:pt x="363" y="53"/>
                  </a:lnTo>
                  <a:lnTo>
                    <a:pt x="369" y="24"/>
                  </a:lnTo>
                  <a:lnTo>
                    <a:pt x="464" y="0"/>
                  </a:lnTo>
                  <a:lnTo>
                    <a:pt x="578" y="11"/>
                  </a:lnTo>
                  <a:lnTo>
                    <a:pt x="578" y="47"/>
                  </a:lnTo>
                  <a:lnTo>
                    <a:pt x="600" y="47"/>
                  </a:lnTo>
                  <a:lnTo>
                    <a:pt x="605" y="31"/>
                  </a:lnTo>
                  <a:lnTo>
                    <a:pt x="650" y="35"/>
                  </a:lnTo>
                  <a:lnTo>
                    <a:pt x="645" y="53"/>
                  </a:lnTo>
                  <a:lnTo>
                    <a:pt x="616" y="71"/>
                  </a:lnTo>
                  <a:lnTo>
                    <a:pt x="578" y="217"/>
                  </a:lnTo>
                  <a:lnTo>
                    <a:pt x="538" y="234"/>
                  </a:lnTo>
                  <a:lnTo>
                    <a:pt x="509" y="228"/>
                  </a:lnTo>
                  <a:lnTo>
                    <a:pt x="520" y="271"/>
                  </a:lnTo>
                  <a:lnTo>
                    <a:pt x="498" y="313"/>
                  </a:lnTo>
                  <a:lnTo>
                    <a:pt x="407" y="355"/>
                  </a:lnTo>
                  <a:lnTo>
                    <a:pt x="379" y="342"/>
                  </a:lnTo>
                  <a:lnTo>
                    <a:pt x="352" y="392"/>
                  </a:lnTo>
                  <a:lnTo>
                    <a:pt x="266" y="409"/>
                  </a:lnTo>
                  <a:lnTo>
                    <a:pt x="198" y="493"/>
                  </a:lnTo>
                  <a:lnTo>
                    <a:pt x="142" y="53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8" name="Freeform 50"/>
            <p:cNvSpPr>
              <a:spLocks/>
            </p:cNvSpPr>
            <p:nvPr/>
          </p:nvSpPr>
          <p:spPr bwMode="auto">
            <a:xfrm>
              <a:off x="1689" y="1390"/>
              <a:ext cx="26" cy="24"/>
            </a:xfrm>
            <a:custGeom>
              <a:avLst/>
              <a:gdLst>
                <a:gd name="T0" fmla="*/ 0 w 87"/>
                <a:gd name="T1" fmla="*/ 0 h 86"/>
                <a:gd name="T2" fmla="*/ 0 w 87"/>
                <a:gd name="T3" fmla="*/ 0 h 86"/>
                <a:gd name="T4" fmla="*/ 0 w 87"/>
                <a:gd name="T5" fmla="*/ 0 h 86"/>
                <a:gd name="T6" fmla="*/ 0 w 87"/>
                <a:gd name="T7" fmla="*/ 0 h 86"/>
                <a:gd name="T8" fmla="*/ 0 w 87"/>
                <a:gd name="T9" fmla="*/ 0 h 86"/>
                <a:gd name="T10" fmla="*/ 0 w 87"/>
                <a:gd name="T11" fmla="*/ 0 h 86"/>
                <a:gd name="T12" fmla="*/ 0 w 87"/>
                <a:gd name="T13" fmla="*/ 0 h 86"/>
                <a:gd name="T14" fmla="*/ 0 w 87"/>
                <a:gd name="T15" fmla="*/ 0 h 86"/>
                <a:gd name="T16" fmla="*/ 0 w 87"/>
                <a:gd name="T17" fmla="*/ 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7" h="86">
                  <a:moveTo>
                    <a:pt x="54" y="85"/>
                  </a:moveTo>
                  <a:lnTo>
                    <a:pt x="36" y="56"/>
                  </a:lnTo>
                  <a:lnTo>
                    <a:pt x="6" y="50"/>
                  </a:lnTo>
                  <a:lnTo>
                    <a:pt x="0" y="28"/>
                  </a:lnTo>
                  <a:lnTo>
                    <a:pt x="42" y="28"/>
                  </a:lnTo>
                  <a:lnTo>
                    <a:pt x="54" y="0"/>
                  </a:lnTo>
                  <a:lnTo>
                    <a:pt x="86" y="18"/>
                  </a:lnTo>
                  <a:lnTo>
                    <a:pt x="80" y="68"/>
                  </a:lnTo>
                  <a:lnTo>
                    <a:pt x="54" y="8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9" name="Freeform 51"/>
            <p:cNvSpPr>
              <a:spLocks/>
            </p:cNvSpPr>
            <p:nvPr/>
          </p:nvSpPr>
          <p:spPr bwMode="auto">
            <a:xfrm>
              <a:off x="319" y="1254"/>
              <a:ext cx="187" cy="188"/>
            </a:xfrm>
            <a:custGeom>
              <a:avLst/>
              <a:gdLst>
                <a:gd name="T0" fmla="*/ 0 w 611"/>
                <a:gd name="T1" fmla="*/ 0 h 659"/>
                <a:gd name="T2" fmla="*/ 0 w 611"/>
                <a:gd name="T3" fmla="*/ 0 h 659"/>
                <a:gd name="T4" fmla="*/ 0 w 611"/>
                <a:gd name="T5" fmla="*/ 0 h 659"/>
                <a:gd name="T6" fmla="*/ 0 w 611"/>
                <a:gd name="T7" fmla="*/ 0 h 659"/>
                <a:gd name="T8" fmla="*/ 0 w 611"/>
                <a:gd name="T9" fmla="*/ 0 h 659"/>
                <a:gd name="T10" fmla="*/ 0 w 611"/>
                <a:gd name="T11" fmla="*/ 0 h 659"/>
                <a:gd name="T12" fmla="*/ 0 w 611"/>
                <a:gd name="T13" fmla="*/ 0 h 659"/>
                <a:gd name="T14" fmla="*/ 0 w 611"/>
                <a:gd name="T15" fmla="*/ 0 h 659"/>
                <a:gd name="T16" fmla="*/ 0 w 611"/>
                <a:gd name="T17" fmla="*/ 0 h 659"/>
                <a:gd name="T18" fmla="*/ 0 w 611"/>
                <a:gd name="T19" fmla="*/ 0 h 659"/>
                <a:gd name="T20" fmla="*/ 0 w 611"/>
                <a:gd name="T21" fmla="*/ 0 h 659"/>
                <a:gd name="T22" fmla="*/ 0 w 611"/>
                <a:gd name="T23" fmla="*/ 0 h 659"/>
                <a:gd name="T24" fmla="*/ 0 w 611"/>
                <a:gd name="T25" fmla="*/ 0 h 659"/>
                <a:gd name="T26" fmla="*/ 0 w 611"/>
                <a:gd name="T27" fmla="*/ 0 h 659"/>
                <a:gd name="T28" fmla="*/ 0 w 611"/>
                <a:gd name="T29" fmla="*/ 0 h 659"/>
                <a:gd name="T30" fmla="*/ 0 w 611"/>
                <a:gd name="T31" fmla="*/ 0 h 659"/>
                <a:gd name="T32" fmla="*/ 0 w 611"/>
                <a:gd name="T33" fmla="*/ 0 h 659"/>
                <a:gd name="T34" fmla="*/ 0 w 611"/>
                <a:gd name="T35" fmla="*/ 0 h 659"/>
                <a:gd name="T36" fmla="*/ 0 w 611"/>
                <a:gd name="T37" fmla="*/ 0 h 659"/>
                <a:gd name="T38" fmla="*/ 0 w 611"/>
                <a:gd name="T39" fmla="*/ 0 h 659"/>
                <a:gd name="T40" fmla="*/ 0 w 611"/>
                <a:gd name="T41" fmla="*/ 0 h 659"/>
                <a:gd name="T42" fmla="*/ 0 w 611"/>
                <a:gd name="T43" fmla="*/ 0 h 659"/>
                <a:gd name="T44" fmla="*/ 0 w 611"/>
                <a:gd name="T45" fmla="*/ 0 h 659"/>
                <a:gd name="T46" fmla="*/ 0 w 611"/>
                <a:gd name="T47" fmla="*/ 0 h 659"/>
                <a:gd name="T48" fmla="*/ 0 w 611"/>
                <a:gd name="T49" fmla="*/ 0 h 659"/>
                <a:gd name="T50" fmla="*/ 0 w 611"/>
                <a:gd name="T51" fmla="*/ 0 h 659"/>
                <a:gd name="T52" fmla="*/ 0 w 611"/>
                <a:gd name="T53" fmla="*/ 0 h 659"/>
                <a:gd name="T54" fmla="*/ 0 w 611"/>
                <a:gd name="T55" fmla="*/ 0 h 659"/>
                <a:gd name="T56" fmla="*/ 0 w 611"/>
                <a:gd name="T57" fmla="*/ 0 h 659"/>
                <a:gd name="T58" fmla="*/ 0 w 611"/>
                <a:gd name="T59" fmla="*/ 0 h 659"/>
                <a:gd name="T60" fmla="*/ 0 w 611"/>
                <a:gd name="T61" fmla="*/ 0 h 659"/>
                <a:gd name="T62" fmla="*/ 0 w 611"/>
                <a:gd name="T63" fmla="*/ 0 h 659"/>
                <a:gd name="T64" fmla="*/ 0 w 611"/>
                <a:gd name="T65" fmla="*/ 0 h 659"/>
                <a:gd name="T66" fmla="*/ 0 w 611"/>
                <a:gd name="T67" fmla="*/ 0 h 659"/>
                <a:gd name="T68" fmla="*/ 0 w 611"/>
                <a:gd name="T69" fmla="*/ 0 h 659"/>
                <a:gd name="T70" fmla="*/ 0 w 611"/>
                <a:gd name="T71" fmla="*/ 0 h 659"/>
                <a:gd name="T72" fmla="*/ 0 w 611"/>
                <a:gd name="T73" fmla="*/ 0 h 659"/>
                <a:gd name="T74" fmla="*/ 0 w 611"/>
                <a:gd name="T75" fmla="*/ 0 h 659"/>
                <a:gd name="T76" fmla="*/ 0 w 611"/>
                <a:gd name="T77" fmla="*/ 0 h 659"/>
                <a:gd name="T78" fmla="*/ 0 w 611"/>
                <a:gd name="T79" fmla="*/ 0 h 659"/>
                <a:gd name="T80" fmla="*/ 0 w 611"/>
                <a:gd name="T81" fmla="*/ 0 h 659"/>
                <a:gd name="T82" fmla="*/ 0 w 611"/>
                <a:gd name="T83" fmla="*/ 0 h 659"/>
                <a:gd name="T84" fmla="*/ 0 w 611"/>
                <a:gd name="T85" fmla="*/ 0 h 659"/>
                <a:gd name="T86" fmla="*/ 0 w 611"/>
                <a:gd name="T87" fmla="*/ 0 h 65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11" h="659">
                  <a:moveTo>
                    <a:pt x="599" y="645"/>
                  </a:moveTo>
                  <a:lnTo>
                    <a:pt x="570" y="634"/>
                  </a:lnTo>
                  <a:lnTo>
                    <a:pt x="548" y="658"/>
                  </a:lnTo>
                  <a:lnTo>
                    <a:pt x="463" y="610"/>
                  </a:lnTo>
                  <a:lnTo>
                    <a:pt x="441" y="561"/>
                  </a:lnTo>
                  <a:lnTo>
                    <a:pt x="317" y="465"/>
                  </a:lnTo>
                  <a:lnTo>
                    <a:pt x="260" y="453"/>
                  </a:lnTo>
                  <a:lnTo>
                    <a:pt x="147" y="398"/>
                  </a:lnTo>
                  <a:lnTo>
                    <a:pt x="114" y="338"/>
                  </a:lnTo>
                  <a:lnTo>
                    <a:pt x="136" y="312"/>
                  </a:lnTo>
                  <a:lnTo>
                    <a:pt x="90" y="198"/>
                  </a:lnTo>
                  <a:lnTo>
                    <a:pt x="84" y="126"/>
                  </a:lnTo>
                  <a:lnTo>
                    <a:pt x="56" y="48"/>
                  </a:lnTo>
                  <a:lnTo>
                    <a:pt x="34" y="48"/>
                  </a:lnTo>
                  <a:lnTo>
                    <a:pt x="45" y="120"/>
                  </a:lnTo>
                  <a:lnTo>
                    <a:pt x="51" y="198"/>
                  </a:lnTo>
                  <a:lnTo>
                    <a:pt x="67" y="259"/>
                  </a:lnTo>
                  <a:lnTo>
                    <a:pt x="45" y="259"/>
                  </a:lnTo>
                  <a:lnTo>
                    <a:pt x="34" y="198"/>
                  </a:lnTo>
                  <a:lnTo>
                    <a:pt x="0" y="138"/>
                  </a:lnTo>
                  <a:lnTo>
                    <a:pt x="28" y="126"/>
                  </a:lnTo>
                  <a:lnTo>
                    <a:pt x="13" y="96"/>
                  </a:lnTo>
                  <a:lnTo>
                    <a:pt x="13" y="0"/>
                  </a:lnTo>
                  <a:lnTo>
                    <a:pt x="384" y="108"/>
                  </a:lnTo>
                  <a:lnTo>
                    <a:pt x="305" y="167"/>
                  </a:lnTo>
                  <a:lnTo>
                    <a:pt x="271" y="259"/>
                  </a:lnTo>
                  <a:lnTo>
                    <a:pt x="260" y="318"/>
                  </a:lnTo>
                  <a:lnTo>
                    <a:pt x="277" y="380"/>
                  </a:lnTo>
                  <a:lnTo>
                    <a:pt x="317" y="398"/>
                  </a:lnTo>
                  <a:lnTo>
                    <a:pt x="372" y="392"/>
                  </a:lnTo>
                  <a:lnTo>
                    <a:pt x="401" y="318"/>
                  </a:lnTo>
                  <a:lnTo>
                    <a:pt x="453" y="312"/>
                  </a:lnTo>
                  <a:lnTo>
                    <a:pt x="463" y="326"/>
                  </a:lnTo>
                  <a:lnTo>
                    <a:pt x="453" y="350"/>
                  </a:lnTo>
                  <a:lnTo>
                    <a:pt x="458" y="368"/>
                  </a:lnTo>
                  <a:lnTo>
                    <a:pt x="436" y="380"/>
                  </a:lnTo>
                  <a:lnTo>
                    <a:pt x="424" y="440"/>
                  </a:lnTo>
                  <a:lnTo>
                    <a:pt x="503" y="453"/>
                  </a:lnTo>
                  <a:lnTo>
                    <a:pt x="486" y="500"/>
                  </a:lnTo>
                  <a:lnTo>
                    <a:pt x="503" y="592"/>
                  </a:lnTo>
                  <a:lnTo>
                    <a:pt x="543" y="621"/>
                  </a:lnTo>
                  <a:lnTo>
                    <a:pt x="554" y="603"/>
                  </a:lnTo>
                  <a:lnTo>
                    <a:pt x="610" y="621"/>
                  </a:lnTo>
                  <a:lnTo>
                    <a:pt x="599" y="64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0" name="Freeform 52"/>
            <p:cNvSpPr>
              <a:spLocks/>
            </p:cNvSpPr>
            <p:nvPr/>
          </p:nvSpPr>
          <p:spPr bwMode="auto">
            <a:xfrm>
              <a:off x="1283" y="1142"/>
              <a:ext cx="21" cy="28"/>
            </a:xfrm>
            <a:custGeom>
              <a:avLst/>
              <a:gdLst>
                <a:gd name="T0" fmla="*/ 0 w 71"/>
                <a:gd name="T1" fmla="*/ 0 h 98"/>
                <a:gd name="T2" fmla="*/ 0 w 71"/>
                <a:gd name="T3" fmla="*/ 0 h 98"/>
                <a:gd name="T4" fmla="*/ 0 w 71"/>
                <a:gd name="T5" fmla="*/ 0 h 98"/>
                <a:gd name="T6" fmla="*/ 0 w 71"/>
                <a:gd name="T7" fmla="*/ 0 h 98"/>
                <a:gd name="T8" fmla="*/ 0 w 71"/>
                <a:gd name="T9" fmla="*/ 0 h 98"/>
                <a:gd name="T10" fmla="*/ 0 w 71"/>
                <a:gd name="T11" fmla="*/ 0 h 98"/>
                <a:gd name="T12" fmla="*/ 0 w 71"/>
                <a:gd name="T13" fmla="*/ 0 h 98"/>
                <a:gd name="T14" fmla="*/ 0 w 71"/>
                <a:gd name="T15" fmla="*/ 0 h 98"/>
                <a:gd name="T16" fmla="*/ 0 w 71"/>
                <a:gd name="T17" fmla="*/ 0 h 98"/>
                <a:gd name="T18" fmla="*/ 0 w 71"/>
                <a:gd name="T19" fmla="*/ 0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98">
                  <a:moveTo>
                    <a:pt x="49" y="97"/>
                  </a:moveTo>
                  <a:lnTo>
                    <a:pt x="6" y="92"/>
                  </a:lnTo>
                  <a:lnTo>
                    <a:pt x="0" y="62"/>
                  </a:lnTo>
                  <a:lnTo>
                    <a:pt x="38" y="28"/>
                  </a:lnTo>
                  <a:lnTo>
                    <a:pt x="43" y="6"/>
                  </a:lnTo>
                  <a:lnTo>
                    <a:pt x="59" y="0"/>
                  </a:lnTo>
                  <a:lnTo>
                    <a:pt x="53" y="34"/>
                  </a:lnTo>
                  <a:lnTo>
                    <a:pt x="70" y="46"/>
                  </a:lnTo>
                  <a:lnTo>
                    <a:pt x="53" y="62"/>
                  </a:lnTo>
                  <a:lnTo>
                    <a:pt x="49" y="9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1" name="Freeform 53"/>
            <p:cNvSpPr>
              <a:spLocks/>
            </p:cNvSpPr>
            <p:nvPr/>
          </p:nvSpPr>
          <p:spPr bwMode="auto">
            <a:xfrm>
              <a:off x="1663" y="1507"/>
              <a:ext cx="61" cy="26"/>
            </a:xfrm>
            <a:custGeom>
              <a:avLst/>
              <a:gdLst>
                <a:gd name="T0" fmla="*/ 0 w 201"/>
                <a:gd name="T1" fmla="*/ 0 h 92"/>
                <a:gd name="T2" fmla="*/ 0 w 201"/>
                <a:gd name="T3" fmla="*/ 0 h 92"/>
                <a:gd name="T4" fmla="*/ 0 w 201"/>
                <a:gd name="T5" fmla="*/ 0 h 92"/>
                <a:gd name="T6" fmla="*/ 0 w 201"/>
                <a:gd name="T7" fmla="*/ 0 h 92"/>
                <a:gd name="T8" fmla="*/ 0 w 201"/>
                <a:gd name="T9" fmla="*/ 0 h 92"/>
                <a:gd name="T10" fmla="*/ 0 w 201"/>
                <a:gd name="T11" fmla="*/ 0 h 92"/>
                <a:gd name="T12" fmla="*/ 0 w 201"/>
                <a:gd name="T13" fmla="*/ 0 h 92"/>
                <a:gd name="T14" fmla="*/ 0 w 201"/>
                <a:gd name="T15" fmla="*/ 0 h 92"/>
                <a:gd name="T16" fmla="*/ 0 w 201"/>
                <a:gd name="T17" fmla="*/ 0 h 92"/>
                <a:gd name="T18" fmla="*/ 0 w 201"/>
                <a:gd name="T19" fmla="*/ 0 h 92"/>
                <a:gd name="T20" fmla="*/ 0 w 201"/>
                <a:gd name="T21" fmla="*/ 0 h 92"/>
                <a:gd name="T22" fmla="*/ 0 w 201"/>
                <a:gd name="T23" fmla="*/ 0 h 92"/>
                <a:gd name="T24" fmla="*/ 0 w 201"/>
                <a:gd name="T25" fmla="*/ 0 h 92"/>
                <a:gd name="T26" fmla="*/ 0 w 201"/>
                <a:gd name="T27" fmla="*/ 0 h 92"/>
                <a:gd name="T28" fmla="*/ 0 w 201"/>
                <a:gd name="T29" fmla="*/ 0 h 92"/>
                <a:gd name="T30" fmla="*/ 0 w 201"/>
                <a:gd name="T31" fmla="*/ 0 h 92"/>
                <a:gd name="T32" fmla="*/ 0 w 201"/>
                <a:gd name="T33" fmla="*/ 0 h 92"/>
                <a:gd name="T34" fmla="*/ 0 w 201"/>
                <a:gd name="T35" fmla="*/ 0 h 92"/>
                <a:gd name="T36" fmla="*/ 0 w 201"/>
                <a:gd name="T37" fmla="*/ 0 h 92"/>
                <a:gd name="T38" fmla="*/ 0 w 201"/>
                <a:gd name="T39" fmla="*/ 0 h 92"/>
                <a:gd name="T40" fmla="*/ 0 w 201"/>
                <a:gd name="T41" fmla="*/ 0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1" h="92">
                  <a:moveTo>
                    <a:pt x="72" y="68"/>
                  </a:moveTo>
                  <a:lnTo>
                    <a:pt x="72" y="39"/>
                  </a:lnTo>
                  <a:lnTo>
                    <a:pt x="62" y="62"/>
                  </a:lnTo>
                  <a:lnTo>
                    <a:pt x="39" y="57"/>
                  </a:lnTo>
                  <a:lnTo>
                    <a:pt x="34" y="39"/>
                  </a:lnTo>
                  <a:lnTo>
                    <a:pt x="0" y="52"/>
                  </a:lnTo>
                  <a:lnTo>
                    <a:pt x="11" y="22"/>
                  </a:lnTo>
                  <a:lnTo>
                    <a:pt x="39" y="28"/>
                  </a:lnTo>
                  <a:lnTo>
                    <a:pt x="67" y="22"/>
                  </a:lnTo>
                  <a:lnTo>
                    <a:pt x="94" y="28"/>
                  </a:lnTo>
                  <a:lnTo>
                    <a:pt x="121" y="22"/>
                  </a:lnTo>
                  <a:lnTo>
                    <a:pt x="145" y="34"/>
                  </a:lnTo>
                  <a:lnTo>
                    <a:pt x="161" y="28"/>
                  </a:lnTo>
                  <a:lnTo>
                    <a:pt x="167" y="17"/>
                  </a:lnTo>
                  <a:lnTo>
                    <a:pt x="189" y="0"/>
                  </a:lnTo>
                  <a:lnTo>
                    <a:pt x="200" y="22"/>
                  </a:lnTo>
                  <a:lnTo>
                    <a:pt x="173" y="39"/>
                  </a:lnTo>
                  <a:lnTo>
                    <a:pt x="161" y="91"/>
                  </a:lnTo>
                  <a:lnTo>
                    <a:pt x="127" y="57"/>
                  </a:lnTo>
                  <a:lnTo>
                    <a:pt x="106" y="39"/>
                  </a:lnTo>
                  <a:lnTo>
                    <a:pt x="72" y="6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2" name="Freeform 54"/>
            <p:cNvSpPr>
              <a:spLocks/>
            </p:cNvSpPr>
            <p:nvPr/>
          </p:nvSpPr>
          <p:spPr bwMode="auto">
            <a:xfrm>
              <a:off x="1598" y="1510"/>
              <a:ext cx="40" cy="11"/>
            </a:xfrm>
            <a:custGeom>
              <a:avLst/>
              <a:gdLst>
                <a:gd name="T0" fmla="*/ 0 w 132"/>
                <a:gd name="T1" fmla="*/ 0 h 38"/>
                <a:gd name="T2" fmla="*/ 0 w 132"/>
                <a:gd name="T3" fmla="*/ 0 h 38"/>
                <a:gd name="T4" fmla="*/ 0 w 132"/>
                <a:gd name="T5" fmla="*/ 0 h 38"/>
                <a:gd name="T6" fmla="*/ 0 w 132"/>
                <a:gd name="T7" fmla="*/ 0 h 38"/>
                <a:gd name="T8" fmla="*/ 0 w 132"/>
                <a:gd name="T9" fmla="*/ 0 h 38"/>
                <a:gd name="T10" fmla="*/ 0 w 132"/>
                <a:gd name="T11" fmla="*/ 0 h 38"/>
                <a:gd name="T12" fmla="*/ 0 w 132"/>
                <a:gd name="T13" fmla="*/ 0 h 38"/>
                <a:gd name="T14" fmla="*/ 0 w 132"/>
                <a:gd name="T15" fmla="*/ 0 h 38"/>
                <a:gd name="T16" fmla="*/ 0 w 132"/>
                <a:gd name="T17" fmla="*/ 0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2" h="38">
                  <a:moveTo>
                    <a:pt x="76" y="37"/>
                  </a:moveTo>
                  <a:lnTo>
                    <a:pt x="66" y="26"/>
                  </a:lnTo>
                  <a:lnTo>
                    <a:pt x="0" y="26"/>
                  </a:lnTo>
                  <a:lnTo>
                    <a:pt x="11" y="5"/>
                  </a:lnTo>
                  <a:lnTo>
                    <a:pt x="44" y="9"/>
                  </a:lnTo>
                  <a:lnTo>
                    <a:pt x="103" y="0"/>
                  </a:lnTo>
                  <a:lnTo>
                    <a:pt x="131" y="26"/>
                  </a:lnTo>
                  <a:lnTo>
                    <a:pt x="121" y="37"/>
                  </a:lnTo>
                  <a:lnTo>
                    <a:pt x="76" y="3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3" name="Freeform 55"/>
            <p:cNvSpPr>
              <a:spLocks/>
            </p:cNvSpPr>
            <p:nvPr/>
          </p:nvSpPr>
          <p:spPr bwMode="auto">
            <a:xfrm>
              <a:off x="1675" y="1449"/>
              <a:ext cx="33" cy="44"/>
            </a:xfrm>
            <a:custGeom>
              <a:avLst/>
              <a:gdLst>
                <a:gd name="T0" fmla="*/ 0 w 109"/>
                <a:gd name="T1" fmla="*/ 0 h 154"/>
                <a:gd name="T2" fmla="*/ 0 w 109"/>
                <a:gd name="T3" fmla="*/ 0 h 154"/>
                <a:gd name="T4" fmla="*/ 0 w 109"/>
                <a:gd name="T5" fmla="*/ 0 h 154"/>
                <a:gd name="T6" fmla="*/ 0 w 109"/>
                <a:gd name="T7" fmla="*/ 0 h 154"/>
                <a:gd name="T8" fmla="*/ 0 w 109"/>
                <a:gd name="T9" fmla="*/ 0 h 154"/>
                <a:gd name="T10" fmla="*/ 0 w 109"/>
                <a:gd name="T11" fmla="*/ 0 h 154"/>
                <a:gd name="T12" fmla="*/ 0 w 109"/>
                <a:gd name="T13" fmla="*/ 0 h 154"/>
                <a:gd name="T14" fmla="*/ 0 w 109"/>
                <a:gd name="T15" fmla="*/ 0 h 154"/>
                <a:gd name="T16" fmla="*/ 0 w 109"/>
                <a:gd name="T17" fmla="*/ 0 h 154"/>
                <a:gd name="T18" fmla="*/ 0 w 109"/>
                <a:gd name="T19" fmla="*/ 0 h 154"/>
                <a:gd name="T20" fmla="*/ 0 w 109"/>
                <a:gd name="T21" fmla="*/ 0 h 154"/>
                <a:gd name="T22" fmla="*/ 0 w 109"/>
                <a:gd name="T23" fmla="*/ 0 h 154"/>
                <a:gd name="T24" fmla="*/ 0 w 109"/>
                <a:gd name="T25" fmla="*/ 0 h 154"/>
                <a:gd name="T26" fmla="*/ 0 w 109"/>
                <a:gd name="T27" fmla="*/ 0 h 154"/>
                <a:gd name="T28" fmla="*/ 0 w 109"/>
                <a:gd name="T29" fmla="*/ 0 h 154"/>
                <a:gd name="T30" fmla="*/ 0 w 109"/>
                <a:gd name="T31" fmla="*/ 0 h 154"/>
                <a:gd name="T32" fmla="*/ 0 w 109"/>
                <a:gd name="T33" fmla="*/ 0 h 154"/>
                <a:gd name="T34" fmla="*/ 0 w 109"/>
                <a:gd name="T35" fmla="*/ 0 h 1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9" h="154">
                  <a:moveTo>
                    <a:pt x="16" y="153"/>
                  </a:moveTo>
                  <a:lnTo>
                    <a:pt x="0" y="117"/>
                  </a:lnTo>
                  <a:lnTo>
                    <a:pt x="16" y="48"/>
                  </a:lnTo>
                  <a:lnTo>
                    <a:pt x="16" y="18"/>
                  </a:lnTo>
                  <a:lnTo>
                    <a:pt x="44" y="0"/>
                  </a:lnTo>
                  <a:lnTo>
                    <a:pt x="99" y="0"/>
                  </a:lnTo>
                  <a:lnTo>
                    <a:pt x="108" y="29"/>
                  </a:lnTo>
                  <a:lnTo>
                    <a:pt x="32" y="36"/>
                  </a:lnTo>
                  <a:lnTo>
                    <a:pt x="44" y="59"/>
                  </a:lnTo>
                  <a:lnTo>
                    <a:pt x="54" y="48"/>
                  </a:lnTo>
                  <a:lnTo>
                    <a:pt x="60" y="70"/>
                  </a:lnTo>
                  <a:lnTo>
                    <a:pt x="44" y="82"/>
                  </a:lnTo>
                  <a:lnTo>
                    <a:pt x="71" y="140"/>
                  </a:lnTo>
                  <a:lnTo>
                    <a:pt x="54" y="147"/>
                  </a:lnTo>
                  <a:lnTo>
                    <a:pt x="44" y="129"/>
                  </a:lnTo>
                  <a:lnTo>
                    <a:pt x="27" y="136"/>
                  </a:lnTo>
                  <a:lnTo>
                    <a:pt x="27" y="153"/>
                  </a:lnTo>
                  <a:lnTo>
                    <a:pt x="16" y="153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4" name="Freeform 56"/>
            <p:cNvSpPr>
              <a:spLocks/>
            </p:cNvSpPr>
            <p:nvPr/>
          </p:nvSpPr>
          <p:spPr bwMode="auto">
            <a:xfrm>
              <a:off x="1538" y="1433"/>
              <a:ext cx="62" cy="72"/>
            </a:xfrm>
            <a:custGeom>
              <a:avLst/>
              <a:gdLst>
                <a:gd name="T0" fmla="*/ 0 w 206"/>
                <a:gd name="T1" fmla="*/ 0 h 258"/>
                <a:gd name="T2" fmla="*/ 0 w 206"/>
                <a:gd name="T3" fmla="*/ 0 h 258"/>
                <a:gd name="T4" fmla="*/ 0 w 206"/>
                <a:gd name="T5" fmla="*/ 0 h 258"/>
                <a:gd name="T6" fmla="*/ 0 w 206"/>
                <a:gd name="T7" fmla="*/ 0 h 258"/>
                <a:gd name="T8" fmla="*/ 0 w 206"/>
                <a:gd name="T9" fmla="*/ 0 h 258"/>
                <a:gd name="T10" fmla="*/ 0 w 206"/>
                <a:gd name="T11" fmla="*/ 0 h 258"/>
                <a:gd name="T12" fmla="*/ 0 w 206"/>
                <a:gd name="T13" fmla="*/ 0 h 258"/>
                <a:gd name="T14" fmla="*/ 0 w 206"/>
                <a:gd name="T15" fmla="*/ 0 h 258"/>
                <a:gd name="T16" fmla="*/ 0 w 206"/>
                <a:gd name="T17" fmla="*/ 0 h 258"/>
                <a:gd name="T18" fmla="*/ 0 w 206"/>
                <a:gd name="T19" fmla="*/ 0 h 258"/>
                <a:gd name="T20" fmla="*/ 0 w 206"/>
                <a:gd name="T21" fmla="*/ 0 h 258"/>
                <a:gd name="T22" fmla="*/ 0 w 206"/>
                <a:gd name="T23" fmla="*/ 0 h 258"/>
                <a:gd name="T24" fmla="*/ 0 w 206"/>
                <a:gd name="T25" fmla="*/ 0 h 258"/>
                <a:gd name="T26" fmla="*/ 0 w 206"/>
                <a:gd name="T27" fmla="*/ 0 h 258"/>
                <a:gd name="T28" fmla="*/ 0 w 206"/>
                <a:gd name="T29" fmla="*/ 0 h 2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6" h="258">
                  <a:moveTo>
                    <a:pt x="177" y="257"/>
                  </a:moveTo>
                  <a:lnTo>
                    <a:pt x="105" y="179"/>
                  </a:lnTo>
                  <a:lnTo>
                    <a:pt x="94" y="137"/>
                  </a:lnTo>
                  <a:lnTo>
                    <a:pt x="72" y="131"/>
                  </a:lnTo>
                  <a:lnTo>
                    <a:pt x="60" y="78"/>
                  </a:lnTo>
                  <a:lnTo>
                    <a:pt x="27" y="60"/>
                  </a:lnTo>
                  <a:lnTo>
                    <a:pt x="0" y="19"/>
                  </a:lnTo>
                  <a:lnTo>
                    <a:pt x="12" y="0"/>
                  </a:lnTo>
                  <a:lnTo>
                    <a:pt x="132" y="102"/>
                  </a:lnTo>
                  <a:lnTo>
                    <a:pt x="171" y="160"/>
                  </a:lnTo>
                  <a:lnTo>
                    <a:pt x="188" y="150"/>
                  </a:lnTo>
                  <a:lnTo>
                    <a:pt x="199" y="160"/>
                  </a:lnTo>
                  <a:lnTo>
                    <a:pt x="193" y="197"/>
                  </a:lnTo>
                  <a:lnTo>
                    <a:pt x="205" y="238"/>
                  </a:lnTo>
                  <a:lnTo>
                    <a:pt x="177" y="25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5" name="Freeform 57"/>
            <p:cNvSpPr>
              <a:spLocks/>
            </p:cNvSpPr>
            <p:nvPr/>
          </p:nvSpPr>
          <p:spPr bwMode="auto">
            <a:xfrm>
              <a:off x="1208" y="1165"/>
              <a:ext cx="51" cy="63"/>
            </a:xfrm>
            <a:custGeom>
              <a:avLst/>
              <a:gdLst>
                <a:gd name="T0" fmla="*/ 0 w 166"/>
                <a:gd name="T1" fmla="*/ 0 h 221"/>
                <a:gd name="T2" fmla="*/ 0 w 166"/>
                <a:gd name="T3" fmla="*/ 0 h 221"/>
                <a:gd name="T4" fmla="*/ 0 w 166"/>
                <a:gd name="T5" fmla="*/ 0 h 221"/>
                <a:gd name="T6" fmla="*/ 0 w 166"/>
                <a:gd name="T7" fmla="*/ 0 h 221"/>
                <a:gd name="T8" fmla="*/ 0 w 166"/>
                <a:gd name="T9" fmla="*/ 0 h 221"/>
                <a:gd name="T10" fmla="*/ 0 w 166"/>
                <a:gd name="T11" fmla="*/ 0 h 221"/>
                <a:gd name="T12" fmla="*/ 0 w 166"/>
                <a:gd name="T13" fmla="*/ 0 h 221"/>
                <a:gd name="T14" fmla="*/ 0 w 166"/>
                <a:gd name="T15" fmla="*/ 0 h 221"/>
                <a:gd name="T16" fmla="*/ 0 w 166"/>
                <a:gd name="T17" fmla="*/ 0 h 221"/>
                <a:gd name="T18" fmla="*/ 0 w 166"/>
                <a:gd name="T19" fmla="*/ 0 h 221"/>
                <a:gd name="T20" fmla="*/ 0 w 166"/>
                <a:gd name="T21" fmla="*/ 0 h 221"/>
                <a:gd name="T22" fmla="*/ 0 w 166"/>
                <a:gd name="T23" fmla="*/ 0 h 221"/>
                <a:gd name="T24" fmla="*/ 0 w 166"/>
                <a:gd name="T25" fmla="*/ 0 h 221"/>
                <a:gd name="T26" fmla="*/ 0 w 166"/>
                <a:gd name="T27" fmla="*/ 0 h 221"/>
                <a:gd name="T28" fmla="*/ 0 w 166"/>
                <a:gd name="T29" fmla="*/ 0 h 221"/>
                <a:gd name="T30" fmla="*/ 0 w 166"/>
                <a:gd name="T31" fmla="*/ 0 h 221"/>
                <a:gd name="T32" fmla="*/ 0 w 166"/>
                <a:gd name="T33" fmla="*/ 0 h 221"/>
                <a:gd name="T34" fmla="*/ 0 w 166"/>
                <a:gd name="T35" fmla="*/ 0 h 221"/>
                <a:gd name="T36" fmla="*/ 0 w 166"/>
                <a:gd name="T37" fmla="*/ 0 h 221"/>
                <a:gd name="T38" fmla="*/ 0 w 166"/>
                <a:gd name="T39" fmla="*/ 0 h 221"/>
                <a:gd name="T40" fmla="*/ 0 w 166"/>
                <a:gd name="T41" fmla="*/ 0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221">
                  <a:moveTo>
                    <a:pt x="88" y="220"/>
                  </a:moveTo>
                  <a:lnTo>
                    <a:pt x="77" y="197"/>
                  </a:lnTo>
                  <a:lnTo>
                    <a:pt x="77" y="161"/>
                  </a:lnTo>
                  <a:lnTo>
                    <a:pt x="21" y="77"/>
                  </a:lnTo>
                  <a:lnTo>
                    <a:pt x="34" y="59"/>
                  </a:lnTo>
                  <a:lnTo>
                    <a:pt x="0" y="42"/>
                  </a:lnTo>
                  <a:lnTo>
                    <a:pt x="5" y="18"/>
                  </a:lnTo>
                  <a:lnTo>
                    <a:pt x="66" y="0"/>
                  </a:lnTo>
                  <a:lnTo>
                    <a:pt x="98" y="0"/>
                  </a:lnTo>
                  <a:lnTo>
                    <a:pt x="98" y="29"/>
                  </a:lnTo>
                  <a:lnTo>
                    <a:pt x="70" y="42"/>
                  </a:lnTo>
                  <a:lnTo>
                    <a:pt x="115" y="89"/>
                  </a:lnTo>
                  <a:lnTo>
                    <a:pt x="115" y="112"/>
                  </a:lnTo>
                  <a:lnTo>
                    <a:pt x="131" y="112"/>
                  </a:lnTo>
                  <a:lnTo>
                    <a:pt x="144" y="125"/>
                  </a:lnTo>
                  <a:lnTo>
                    <a:pt x="126" y="148"/>
                  </a:lnTo>
                  <a:lnTo>
                    <a:pt x="144" y="148"/>
                  </a:lnTo>
                  <a:lnTo>
                    <a:pt x="131" y="171"/>
                  </a:lnTo>
                  <a:lnTo>
                    <a:pt x="165" y="190"/>
                  </a:lnTo>
                  <a:lnTo>
                    <a:pt x="144" y="207"/>
                  </a:lnTo>
                  <a:lnTo>
                    <a:pt x="88" y="22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6" name="Freeform 58"/>
            <p:cNvSpPr>
              <a:spLocks/>
            </p:cNvSpPr>
            <p:nvPr/>
          </p:nvSpPr>
          <p:spPr bwMode="auto">
            <a:xfrm>
              <a:off x="504" y="1156"/>
              <a:ext cx="68" cy="47"/>
            </a:xfrm>
            <a:custGeom>
              <a:avLst/>
              <a:gdLst>
                <a:gd name="T0" fmla="*/ 0 w 223"/>
                <a:gd name="T1" fmla="*/ 0 h 165"/>
                <a:gd name="T2" fmla="*/ 0 w 223"/>
                <a:gd name="T3" fmla="*/ 0 h 165"/>
                <a:gd name="T4" fmla="*/ 0 w 223"/>
                <a:gd name="T5" fmla="*/ 0 h 165"/>
                <a:gd name="T6" fmla="*/ 0 w 223"/>
                <a:gd name="T7" fmla="*/ 0 h 165"/>
                <a:gd name="T8" fmla="*/ 0 w 223"/>
                <a:gd name="T9" fmla="*/ 0 h 165"/>
                <a:gd name="T10" fmla="*/ 0 w 223"/>
                <a:gd name="T11" fmla="*/ 0 h 165"/>
                <a:gd name="T12" fmla="*/ 0 w 223"/>
                <a:gd name="T13" fmla="*/ 0 h 165"/>
                <a:gd name="T14" fmla="*/ 0 w 223"/>
                <a:gd name="T15" fmla="*/ 0 h 165"/>
                <a:gd name="T16" fmla="*/ 0 w 223"/>
                <a:gd name="T17" fmla="*/ 0 h 165"/>
                <a:gd name="T18" fmla="*/ 0 w 223"/>
                <a:gd name="T19" fmla="*/ 0 h 165"/>
                <a:gd name="T20" fmla="*/ 0 w 223"/>
                <a:gd name="T21" fmla="*/ 0 h 165"/>
                <a:gd name="T22" fmla="*/ 0 w 223"/>
                <a:gd name="T23" fmla="*/ 0 h 165"/>
                <a:gd name="T24" fmla="*/ 0 w 223"/>
                <a:gd name="T25" fmla="*/ 0 h 165"/>
                <a:gd name="T26" fmla="*/ 0 w 223"/>
                <a:gd name="T27" fmla="*/ 0 h 165"/>
                <a:gd name="T28" fmla="*/ 0 w 223"/>
                <a:gd name="T29" fmla="*/ 0 h 165"/>
                <a:gd name="T30" fmla="*/ 0 w 223"/>
                <a:gd name="T31" fmla="*/ 0 h 165"/>
                <a:gd name="T32" fmla="*/ 0 w 223"/>
                <a:gd name="T33" fmla="*/ 0 h 165"/>
                <a:gd name="T34" fmla="*/ 0 w 223"/>
                <a:gd name="T35" fmla="*/ 0 h 165"/>
                <a:gd name="T36" fmla="*/ 0 w 223"/>
                <a:gd name="T37" fmla="*/ 0 h 165"/>
                <a:gd name="T38" fmla="*/ 0 w 223"/>
                <a:gd name="T39" fmla="*/ 0 h 165"/>
                <a:gd name="T40" fmla="*/ 0 w 223"/>
                <a:gd name="T41" fmla="*/ 0 h 165"/>
                <a:gd name="T42" fmla="*/ 0 w 223"/>
                <a:gd name="T43" fmla="*/ 0 h 165"/>
                <a:gd name="T44" fmla="*/ 0 w 223"/>
                <a:gd name="T45" fmla="*/ 0 h 165"/>
                <a:gd name="T46" fmla="*/ 0 w 223"/>
                <a:gd name="T47" fmla="*/ 0 h 165"/>
                <a:gd name="T48" fmla="*/ 0 w 223"/>
                <a:gd name="T49" fmla="*/ 0 h 165"/>
                <a:gd name="T50" fmla="*/ 0 w 223"/>
                <a:gd name="T51" fmla="*/ 0 h 165"/>
                <a:gd name="T52" fmla="*/ 0 w 223"/>
                <a:gd name="T53" fmla="*/ 0 h 165"/>
                <a:gd name="T54" fmla="*/ 0 w 223"/>
                <a:gd name="T55" fmla="*/ 0 h 165"/>
                <a:gd name="T56" fmla="*/ 0 w 223"/>
                <a:gd name="T57" fmla="*/ 0 h 165"/>
                <a:gd name="T58" fmla="*/ 0 w 223"/>
                <a:gd name="T59" fmla="*/ 0 h 165"/>
                <a:gd name="T60" fmla="*/ 0 w 223"/>
                <a:gd name="T61" fmla="*/ 0 h 165"/>
                <a:gd name="T62" fmla="*/ 0 w 223"/>
                <a:gd name="T63" fmla="*/ 0 h 165"/>
                <a:gd name="T64" fmla="*/ 0 w 223"/>
                <a:gd name="T65" fmla="*/ 0 h 165"/>
                <a:gd name="T66" fmla="*/ 0 w 223"/>
                <a:gd name="T67" fmla="*/ 0 h 165"/>
                <a:gd name="T68" fmla="*/ 0 w 223"/>
                <a:gd name="T69" fmla="*/ 0 h 165"/>
                <a:gd name="T70" fmla="*/ 0 w 223"/>
                <a:gd name="T71" fmla="*/ 0 h 1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3" h="165">
                  <a:moveTo>
                    <a:pt x="11" y="164"/>
                  </a:moveTo>
                  <a:lnTo>
                    <a:pt x="11" y="150"/>
                  </a:lnTo>
                  <a:lnTo>
                    <a:pt x="33" y="99"/>
                  </a:lnTo>
                  <a:lnTo>
                    <a:pt x="56" y="84"/>
                  </a:lnTo>
                  <a:lnTo>
                    <a:pt x="41" y="86"/>
                  </a:lnTo>
                  <a:lnTo>
                    <a:pt x="56" y="58"/>
                  </a:lnTo>
                  <a:lnTo>
                    <a:pt x="99" y="70"/>
                  </a:lnTo>
                  <a:lnTo>
                    <a:pt x="110" y="52"/>
                  </a:lnTo>
                  <a:lnTo>
                    <a:pt x="66" y="47"/>
                  </a:lnTo>
                  <a:lnTo>
                    <a:pt x="56" y="35"/>
                  </a:lnTo>
                  <a:lnTo>
                    <a:pt x="11" y="47"/>
                  </a:lnTo>
                  <a:lnTo>
                    <a:pt x="0" y="35"/>
                  </a:lnTo>
                  <a:lnTo>
                    <a:pt x="56" y="0"/>
                  </a:lnTo>
                  <a:lnTo>
                    <a:pt x="93" y="0"/>
                  </a:lnTo>
                  <a:lnTo>
                    <a:pt x="121" y="47"/>
                  </a:lnTo>
                  <a:lnTo>
                    <a:pt x="155" y="58"/>
                  </a:lnTo>
                  <a:lnTo>
                    <a:pt x="155" y="88"/>
                  </a:lnTo>
                  <a:lnTo>
                    <a:pt x="138" y="88"/>
                  </a:lnTo>
                  <a:lnTo>
                    <a:pt x="110" y="129"/>
                  </a:lnTo>
                  <a:lnTo>
                    <a:pt x="105" y="147"/>
                  </a:lnTo>
                  <a:lnTo>
                    <a:pt x="149" y="134"/>
                  </a:lnTo>
                  <a:lnTo>
                    <a:pt x="167" y="117"/>
                  </a:lnTo>
                  <a:lnTo>
                    <a:pt x="211" y="99"/>
                  </a:lnTo>
                  <a:lnTo>
                    <a:pt x="222" y="117"/>
                  </a:lnTo>
                  <a:lnTo>
                    <a:pt x="167" y="147"/>
                  </a:lnTo>
                  <a:lnTo>
                    <a:pt x="144" y="147"/>
                  </a:lnTo>
                  <a:lnTo>
                    <a:pt x="110" y="164"/>
                  </a:lnTo>
                  <a:lnTo>
                    <a:pt x="89" y="152"/>
                  </a:lnTo>
                  <a:lnTo>
                    <a:pt x="99" y="129"/>
                  </a:lnTo>
                  <a:lnTo>
                    <a:pt x="93" y="117"/>
                  </a:lnTo>
                  <a:lnTo>
                    <a:pt x="104" y="91"/>
                  </a:lnTo>
                  <a:lnTo>
                    <a:pt x="93" y="75"/>
                  </a:lnTo>
                  <a:lnTo>
                    <a:pt x="51" y="117"/>
                  </a:lnTo>
                  <a:lnTo>
                    <a:pt x="51" y="140"/>
                  </a:lnTo>
                  <a:lnTo>
                    <a:pt x="27" y="164"/>
                  </a:lnTo>
                  <a:lnTo>
                    <a:pt x="11" y="164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7" name="Freeform 59"/>
            <p:cNvSpPr>
              <a:spLocks/>
            </p:cNvSpPr>
            <p:nvPr/>
          </p:nvSpPr>
          <p:spPr bwMode="auto">
            <a:xfrm>
              <a:off x="1702" y="1536"/>
              <a:ext cx="142" cy="216"/>
            </a:xfrm>
            <a:custGeom>
              <a:avLst/>
              <a:gdLst>
                <a:gd name="T0" fmla="*/ 0 w 464"/>
                <a:gd name="T1" fmla="*/ 0 h 763"/>
                <a:gd name="T2" fmla="*/ 0 w 464"/>
                <a:gd name="T3" fmla="*/ 0 h 763"/>
                <a:gd name="T4" fmla="*/ 0 w 464"/>
                <a:gd name="T5" fmla="*/ 0 h 763"/>
                <a:gd name="T6" fmla="*/ 0 w 464"/>
                <a:gd name="T7" fmla="*/ 0 h 763"/>
                <a:gd name="T8" fmla="*/ 0 w 464"/>
                <a:gd name="T9" fmla="*/ 0 h 763"/>
                <a:gd name="T10" fmla="*/ 0 w 464"/>
                <a:gd name="T11" fmla="*/ 0 h 763"/>
                <a:gd name="T12" fmla="*/ 0 w 464"/>
                <a:gd name="T13" fmla="*/ 0 h 763"/>
                <a:gd name="T14" fmla="*/ 0 w 464"/>
                <a:gd name="T15" fmla="*/ 0 h 763"/>
                <a:gd name="T16" fmla="*/ 0 w 464"/>
                <a:gd name="T17" fmla="*/ 0 h 763"/>
                <a:gd name="T18" fmla="*/ 0 w 464"/>
                <a:gd name="T19" fmla="*/ 0 h 763"/>
                <a:gd name="T20" fmla="*/ 0 w 464"/>
                <a:gd name="T21" fmla="*/ 0 h 763"/>
                <a:gd name="T22" fmla="*/ 0 w 464"/>
                <a:gd name="T23" fmla="*/ 0 h 763"/>
                <a:gd name="T24" fmla="*/ 0 w 464"/>
                <a:gd name="T25" fmla="*/ 0 h 763"/>
                <a:gd name="T26" fmla="*/ 0 w 464"/>
                <a:gd name="T27" fmla="*/ 0 h 763"/>
                <a:gd name="T28" fmla="*/ 0 w 464"/>
                <a:gd name="T29" fmla="*/ 0 h 763"/>
                <a:gd name="T30" fmla="*/ 0 w 464"/>
                <a:gd name="T31" fmla="*/ 0 h 763"/>
                <a:gd name="T32" fmla="*/ 0 w 464"/>
                <a:gd name="T33" fmla="*/ 0 h 763"/>
                <a:gd name="T34" fmla="*/ 0 w 464"/>
                <a:gd name="T35" fmla="*/ 0 h 763"/>
                <a:gd name="T36" fmla="*/ 0 w 464"/>
                <a:gd name="T37" fmla="*/ 0 h 763"/>
                <a:gd name="T38" fmla="*/ 0 w 464"/>
                <a:gd name="T39" fmla="*/ 0 h 763"/>
                <a:gd name="T40" fmla="*/ 0 w 464"/>
                <a:gd name="T41" fmla="*/ 0 h 763"/>
                <a:gd name="T42" fmla="*/ 0 w 464"/>
                <a:gd name="T43" fmla="*/ 0 h 763"/>
                <a:gd name="T44" fmla="*/ 0 w 464"/>
                <a:gd name="T45" fmla="*/ 0 h 763"/>
                <a:gd name="T46" fmla="*/ 0 w 464"/>
                <a:gd name="T47" fmla="*/ 0 h 763"/>
                <a:gd name="T48" fmla="*/ 0 w 464"/>
                <a:gd name="T49" fmla="*/ 0 h 763"/>
                <a:gd name="T50" fmla="*/ 0 w 464"/>
                <a:gd name="T51" fmla="*/ 0 h 763"/>
                <a:gd name="T52" fmla="*/ 0 w 464"/>
                <a:gd name="T53" fmla="*/ 0 h 763"/>
                <a:gd name="T54" fmla="*/ 0 w 464"/>
                <a:gd name="T55" fmla="*/ 0 h 7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64" h="763">
                  <a:moveTo>
                    <a:pt x="0" y="516"/>
                  </a:moveTo>
                  <a:lnTo>
                    <a:pt x="262" y="169"/>
                  </a:lnTo>
                  <a:lnTo>
                    <a:pt x="295" y="182"/>
                  </a:lnTo>
                  <a:lnTo>
                    <a:pt x="301" y="152"/>
                  </a:lnTo>
                  <a:lnTo>
                    <a:pt x="330" y="121"/>
                  </a:lnTo>
                  <a:lnTo>
                    <a:pt x="317" y="121"/>
                  </a:lnTo>
                  <a:lnTo>
                    <a:pt x="335" y="0"/>
                  </a:lnTo>
                  <a:lnTo>
                    <a:pt x="362" y="13"/>
                  </a:lnTo>
                  <a:lnTo>
                    <a:pt x="368" y="78"/>
                  </a:lnTo>
                  <a:lnTo>
                    <a:pt x="386" y="97"/>
                  </a:lnTo>
                  <a:lnTo>
                    <a:pt x="402" y="242"/>
                  </a:lnTo>
                  <a:lnTo>
                    <a:pt x="425" y="266"/>
                  </a:lnTo>
                  <a:lnTo>
                    <a:pt x="419" y="303"/>
                  </a:lnTo>
                  <a:lnTo>
                    <a:pt x="436" y="339"/>
                  </a:lnTo>
                  <a:lnTo>
                    <a:pt x="430" y="363"/>
                  </a:lnTo>
                  <a:lnTo>
                    <a:pt x="464" y="394"/>
                  </a:lnTo>
                  <a:lnTo>
                    <a:pt x="453" y="454"/>
                  </a:lnTo>
                  <a:lnTo>
                    <a:pt x="352" y="605"/>
                  </a:lnTo>
                  <a:lnTo>
                    <a:pt x="240" y="725"/>
                  </a:lnTo>
                  <a:lnTo>
                    <a:pt x="183" y="738"/>
                  </a:lnTo>
                  <a:lnTo>
                    <a:pt x="160" y="738"/>
                  </a:lnTo>
                  <a:lnTo>
                    <a:pt x="149" y="763"/>
                  </a:lnTo>
                  <a:lnTo>
                    <a:pt x="93" y="702"/>
                  </a:lnTo>
                  <a:lnTo>
                    <a:pt x="115" y="665"/>
                  </a:lnTo>
                  <a:lnTo>
                    <a:pt x="99" y="635"/>
                  </a:lnTo>
                  <a:lnTo>
                    <a:pt x="115" y="605"/>
                  </a:lnTo>
                  <a:lnTo>
                    <a:pt x="71" y="563"/>
                  </a:lnTo>
                  <a:lnTo>
                    <a:pt x="37" y="54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8" name="Freeform 60"/>
            <p:cNvSpPr>
              <a:spLocks/>
            </p:cNvSpPr>
            <p:nvPr/>
          </p:nvSpPr>
          <p:spPr bwMode="auto">
            <a:xfrm>
              <a:off x="864" y="1236"/>
              <a:ext cx="340" cy="223"/>
            </a:xfrm>
            <a:custGeom>
              <a:avLst/>
              <a:gdLst>
                <a:gd name="T0" fmla="*/ 1 w 532"/>
                <a:gd name="T1" fmla="*/ 1 h 357"/>
                <a:gd name="T2" fmla="*/ 1 w 532"/>
                <a:gd name="T3" fmla="*/ 1 h 357"/>
                <a:gd name="T4" fmla="*/ 1 w 532"/>
                <a:gd name="T5" fmla="*/ 1 h 357"/>
                <a:gd name="T6" fmla="*/ 1 w 532"/>
                <a:gd name="T7" fmla="*/ 1 h 357"/>
                <a:gd name="T8" fmla="*/ 1 w 532"/>
                <a:gd name="T9" fmla="*/ 1 h 357"/>
                <a:gd name="T10" fmla="*/ 1 w 532"/>
                <a:gd name="T11" fmla="*/ 1 h 357"/>
                <a:gd name="T12" fmla="*/ 1 w 532"/>
                <a:gd name="T13" fmla="*/ 1 h 357"/>
                <a:gd name="T14" fmla="*/ 1 w 532"/>
                <a:gd name="T15" fmla="*/ 1 h 357"/>
                <a:gd name="T16" fmla="*/ 1 w 532"/>
                <a:gd name="T17" fmla="*/ 1 h 357"/>
                <a:gd name="T18" fmla="*/ 1 w 532"/>
                <a:gd name="T19" fmla="*/ 1 h 357"/>
                <a:gd name="T20" fmla="*/ 1 w 532"/>
                <a:gd name="T21" fmla="*/ 1 h 357"/>
                <a:gd name="T22" fmla="*/ 1 w 532"/>
                <a:gd name="T23" fmla="*/ 1 h 357"/>
                <a:gd name="T24" fmla="*/ 1 w 532"/>
                <a:gd name="T25" fmla="*/ 1 h 357"/>
                <a:gd name="T26" fmla="*/ 1 w 532"/>
                <a:gd name="T27" fmla="*/ 1 h 357"/>
                <a:gd name="T28" fmla="*/ 1 w 532"/>
                <a:gd name="T29" fmla="*/ 1 h 357"/>
                <a:gd name="T30" fmla="*/ 1 w 532"/>
                <a:gd name="T31" fmla="*/ 1 h 357"/>
                <a:gd name="T32" fmla="*/ 1 w 532"/>
                <a:gd name="T33" fmla="*/ 1 h 357"/>
                <a:gd name="T34" fmla="*/ 1 w 532"/>
                <a:gd name="T35" fmla="*/ 1 h 357"/>
                <a:gd name="T36" fmla="*/ 1 w 532"/>
                <a:gd name="T37" fmla="*/ 1 h 357"/>
                <a:gd name="T38" fmla="*/ 1 w 532"/>
                <a:gd name="T39" fmla="*/ 0 h 357"/>
                <a:gd name="T40" fmla="*/ 1 w 532"/>
                <a:gd name="T41" fmla="*/ 1 h 357"/>
                <a:gd name="T42" fmla="*/ 1 w 532"/>
                <a:gd name="T43" fmla="*/ 1 h 357"/>
                <a:gd name="T44" fmla="*/ 1 w 532"/>
                <a:gd name="T45" fmla="*/ 1 h 357"/>
                <a:gd name="T46" fmla="*/ 1 w 532"/>
                <a:gd name="T47" fmla="*/ 1 h 357"/>
                <a:gd name="T48" fmla="*/ 1 w 532"/>
                <a:gd name="T49" fmla="*/ 1 h 357"/>
                <a:gd name="T50" fmla="*/ 1 w 532"/>
                <a:gd name="T51" fmla="*/ 1 h 357"/>
                <a:gd name="T52" fmla="*/ 1 w 532"/>
                <a:gd name="T53" fmla="*/ 1 h 357"/>
                <a:gd name="T54" fmla="*/ 1 w 532"/>
                <a:gd name="T55" fmla="*/ 1 h 357"/>
                <a:gd name="T56" fmla="*/ 0 w 532"/>
                <a:gd name="T57" fmla="*/ 1 h 357"/>
                <a:gd name="T58" fmla="*/ 1 w 532"/>
                <a:gd name="T59" fmla="*/ 1 h 357"/>
                <a:gd name="T60" fmla="*/ 1 w 532"/>
                <a:gd name="T61" fmla="*/ 1 h 357"/>
                <a:gd name="T62" fmla="*/ 1 w 532"/>
                <a:gd name="T63" fmla="*/ 1 h 357"/>
                <a:gd name="T64" fmla="*/ 1 w 532"/>
                <a:gd name="T65" fmla="*/ 1 h 357"/>
                <a:gd name="T66" fmla="*/ 1 w 532"/>
                <a:gd name="T67" fmla="*/ 1 h 357"/>
                <a:gd name="T68" fmla="*/ 1 w 532"/>
                <a:gd name="T69" fmla="*/ 1 h 357"/>
                <a:gd name="T70" fmla="*/ 1 w 532"/>
                <a:gd name="T71" fmla="*/ 1 h 357"/>
                <a:gd name="T72" fmla="*/ 1 w 532"/>
                <a:gd name="T73" fmla="*/ 1 h 357"/>
                <a:gd name="T74" fmla="*/ 1 w 532"/>
                <a:gd name="T75" fmla="*/ 1 h 357"/>
                <a:gd name="T76" fmla="*/ 1 w 532"/>
                <a:gd name="T77" fmla="*/ 1 h 35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2" h="357">
                  <a:moveTo>
                    <a:pt x="246" y="357"/>
                  </a:moveTo>
                  <a:lnTo>
                    <a:pt x="532" y="245"/>
                  </a:lnTo>
                  <a:lnTo>
                    <a:pt x="488" y="184"/>
                  </a:lnTo>
                  <a:lnTo>
                    <a:pt x="488" y="164"/>
                  </a:lnTo>
                  <a:lnTo>
                    <a:pt x="469" y="148"/>
                  </a:lnTo>
                  <a:lnTo>
                    <a:pt x="464" y="131"/>
                  </a:lnTo>
                  <a:lnTo>
                    <a:pt x="442" y="87"/>
                  </a:lnTo>
                  <a:lnTo>
                    <a:pt x="415" y="82"/>
                  </a:lnTo>
                  <a:lnTo>
                    <a:pt x="409" y="72"/>
                  </a:lnTo>
                  <a:lnTo>
                    <a:pt x="399" y="69"/>
                  </a:lnTo>
                  <a:lnTo>
                    <a:pt x="396" y="58"/>
                  </a:lnTo>
                  <a:lnTo>
                    <a:pt x="388" y="60"/>
                  </a:lnTo>
                  <a:lnTo>
                    <a:pt x="342" y="44"/>
                  </a:lnTo>
                  <a:lnTo>
                    <a:pt x="334" y="49"/>
                  </a:lnTo>
                  <a:lnTo>
                    <a:pt x="334" y="60"/>
                  </a:lnTo>
                  <a:lnTo>
                    <a:pt x="290" y="66"/>
                  </a:lnTo>
                  <a:lnTo>
                    <a:pt x="279" y="52"/>
                  </a:lnTo>
                  <a:lnTo>
                    <a:pt x="257" y="46"/>
                  </a:lnTo>
                  <a:lnTo>
                    <a:pt x="249" y="8"/>
                  </a:lnTo>
                  <a:lnTo>
                    <a:pt x="225" y="0"/>
                  </a:lnTo>
                  <a:lnTo>
                    <a:pt x="198" y="2"/>
                  </a:lnTo>
                  <a:lnTo>
                    <a:pt x="160" y="15"/>
                  </a:lnTo>
                  <a:lnTo>
                    <a:pt x="143" y="25"/>
                  </a:lnTo>
                  <a:lnTo>
                    <a:pt x="100" y="22"/>
                  </a:lnTo>
                  <a:lnTo>
                    <a:pt x="89" y="38"/>
                  </a:lnTo>
                  <a:lnTo>
                    <a:pt x="73" y="46"/>
                  </a:lnTo>
                  <a:lnTo>
                    <a:pt x="62" y="93"/>
                  </a:lnTo>
                  <a:lnTo>
                    <a:pt x="35" y="104"/>
                  </a:lnTo>
                  <a:lnTo>
                    <a:pt x="0" y="167"/>
                  </a:lnTo>
                  <a:lnTo>
                    <a:pt x="8" y="213"/>
                  </a:lnTo>
                  <a:lnTo>
                    <a:pt x="2" y="258"/>
                  </a:lnTo>
                  <a:lnTo>
                    <a:pt x="22" y="277"/>
                  </a:lnTo>
                  <a:lnTo>
                    <a:pt x="35" y="313"/>
                  </a:lnTo>
                  <a:lnTo>
                    <a:pt x="76" y="349"/>
                  </a:lnTo>
                  <a:lnTo>
                    <a:pt x="162" y="340"/>
                  </a:lnTo>
                  <a:lnTo>
                    <a:pt x="165" y="329"/>
                  </a:lnTo>
                  <a:lnTo>
                    <a:pt x="181" y="323"/>
                  </a:lnTo>
                  <a:lnTo>
                    <a:pt x="203" y="346"/>
                  </a:lnTo>
                  <a:lnTo>
                    <a:pt x="235" y="34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9" name="Freeform 61"/>
            <p:cNvSpPr>
              <a:spLocks/>
            </p:cNvSpPr>
            <p:nvPr/>
          </p:nvSpPr>
          <p:spPr bwMode="auto">
            <a:xfrm>
              <a:off x="1226" y="1562"/>
              <a:ext cx="40" cy="82"/>
            </a:xfrm>
            <a:custGeom>
              <a:avLst/>
              <a:gdLst>
                <a:gd name="T0" fmla="*/ 0 w 131"/>
                <a:gd name="T1" fmla="*/ 0 h 293"/>
                <a:gd name="T2" fmla="*/ 0 w 131"/>
                <a:gd name="T3" fmla="*/ 0 h 293"/>
                <a:gd name="T4" fmla="*/ 0 w 131"/>
                <a:gd name="T5" fmla="*/ 0 h 293"/>
                <a:gd name="T6" fmla="*/ 0 w 131"/>
                <a:gd name="T7" fmla="*/ 0 h 293"/>
                <a:gd name="T8" fmla="*/ 0 w 131"/>
                <a:gd name="T9" fmla="*/ 0 h 293"/>
                <a:gd name="T10" fmla="*/ 0 w 131"/>
                <a:gd name="T11" fmla="*/ 0 h 293"/>
                <a:gd name="T12" fmla="*/ 0 w 131"/>
                <a:gd name="T13" fmla="*/ 0 h 293"/>
                <a:gd name="T14" fmla="*/ 0 w 131"/>
                <a:gd name="T15" fmla="*/ 0 h 293"/>
                <a:gd name="T16" fmla="*/ 0 w 131"/>
                <a:gd name="T17" fmla="*/ 0 h 293"/>
                <a:gd name="T18" fmla="*/ 0 w 131"/>
                <a:gd name="T19" fmla="*/ 0 h 293"/>
                <a:gd name="T20" fmla="*/ 0 w 131"/>
                <a:gd name="T21" fmla="*/ 0 h 293"/>
                <a:gd name="T22" fmla="*/ 0 w 131"/>
                <a:gd name="T23" fmla="*/ 0 h 293"/>
                <a:gd name="T24" fmla="*/ 0 w 131"/>
                <a:gd name="T25" fmla="*/ 0 h 2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" h="293">
                  <a:moveTo>
                    <a:pt x="21" y="292"/>
                  </a:moveTo>
                  <a:lnTo>
                    <a:pt x="0" y="269"/>
                  </a:lnTo>
                  <a:lnTo>
                    <a:pt x="0" y="210"/>
                  </a:lnTo>
                  <a:lnTo>
                    <a:pt x="21" y="150"/>
                  </a:lnTo>
                  <a:lnTo>
                    <a:pt x="21" y="90"/>
                  </a:lnTo>
                  <a:lnTo>
                    <a:pt x="87" y="30"/>
                  </a:lnTo>
                  <a:lnTo>
                    <a:pt x="87" y="13"/>
                  </a:lnTo>
                  <a:lnTo>
                    <a:pt x="108" y="0"/>
                  </a:lnTo>
                  <a:lnTo>
                    <a:pt x="130" y="30"/>
                  </a:lnTo>
                  <a:lnTo>
                    <a:pt x="125" y="67"/>
                  </a:lnTo>
                  <a:lnTo>
                    <a:pt x="97" y="126"/>
                  </a:lnTo>
                  <a:lnTo>
                    <a:pt x="75" y="269"/>
                  </a:lnTo>
                  <a:lnTo>
                    <a:pt x="21" y="29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0" name="Freeform 62"/>
            <p:cNvSpPr>
              <a:spLocks/>
            </p:cNvSpPr>
            <p:nvPr/>
          </p:nvSpPr>
          <p:spPr bwMode="auto">
            <a:xfrm>
              <a:off x="1612" y="1546"/>
              <a:ext cx="169" cy="158"/>
            </a:xfrm>
            <a:custGeom>
              <a:avLst/>
              <a:gdLst>
                <a:gd name="T0" fmla="*/ 0 w 554"/>
                <a:gd name="T1" fmla="*/ 0 h 556"/>
                <a:gd name="T2" fmla="*/ 0 w 554"/>
                <a:gd name="T3" fmla="*/ 0 h 556"/>
                <a:gd name="T4" fmla="*/ 0 w 554"/>
                <a:gd name="T5" fmla="*/ 0 h 556"/>
                <a:gd name="T6" fmla="*/ 0 w 554"/>
                <a:gd name="T7" fmla="*/ 0 h 556"/>
                <a:gd name="T8" fmla="*/ 0 w 554"/>
                <a:gd name="T9" fmla="*/ 0 h 556"/>
                <a:gd name="T10" fmla="*/ 0 w 554"/>
                <a:gd name="T11" fmla="*/ 0 h 556"/>
                <a:gd name="T12" fmla="*/ 0 w 554"/>
                <a:gd name="T13" fmla="*/ 0 h 556"/>
                <a:gd name="T14" fmla="*/ 0 w 554"/>
                <a:gd name="T15" fmla="*/ 0 h 556"/>
                <a:gd name="T16" fmla="*/ 0 w 554"/>
                <a:gd name="T17" fmla="*/ 0 h 556"/>
                <a:gd name="T18" fmla="*/ 0 w 554"/>
                <a:gd name="T19" fmla="*/ 0 h 556"/>
                <a:gd name="T20" fmla="*/ 0 w 554"/>
                <a:gd name="T21" fmla="*/ 0 h 556"/>
                <a:gd name="T22" fmla="*/ 0 w 554"/>
                <a:gd name="T23" fmla="*/ 0 h 556"/>
                <a:gd name="T24" fmla="*/ 0 w 554"/>
                <a:gd name="T25" fmla="*/ 0 h 556"/>
                <a:gd name="T26" fmla="*/ 0 w 554"/>
                <a:gd name="T27" fmla="*/ 0 h 556"/>
                <a:gd name="T28" fmla="*/ 0 w 554"/>
                <a:gd name="T29" fmla="*/ 0 h 556"/>
                <a:gd name="T30" fmla="*/ 0 w 554"/>
                <a:gd name="T31" fmla="*/ 0 h 556"/>
                <a:gd name="T32" fmla="*/ 0 w 554"/>
                <a:gd name="T33" fmla="*/ 0 h 556"/>
                <a:gd name="T34" fmla="*/ 0 w 554"/>
                <a:gd name="T35" fmla="*/ 0 h 556"/>
                <a:gd name="T36" fmla="*/ 0 w 554"/>
                <a:gd name="T37" fmla="*/ 0 h 556"/>
                <a:gd name="T38" fmla="*/ 0 w 554"/>
                <a:gd name="T39" fmla="*/ 0 h 556"/>
                <a:gd name="T40" fmla="*/ 0 w 554"/>
                <a:gd name="T41" fmla="*/ 0 h 556"/>
                <a:gd name="T42" fmla="*/ 0 w 554"/>
                <a:gd name="T43" fmla="*/ 0 h 556"/>
                <a:gd name="T44" fmla="*/ 0 w 554"/>
                <a:gd name="T45" fmla="*/ 0 h 556"/>
                <a:gd name="T46" fmla="*/ 0 w 554"/>
                <a:gd name="T47" fmla="*/ 0 h 556"/>
                <a:gd name="T48" fmla="*/ 0 w 554"/>
                <a:gd name="T49" fmla="*/ 0 h 556"/>
                <a:gd name="T50" fmla="*/ 0 w 554"/>
                <a:gd name="T51" fmla="*/ 0 h 5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54" h="556">
                  <a:moveTo>
                    <a:pt x="327" y="507"/>
                  </a:moveTo>
                  <a:lnTo>
                    <a:pt x="553" y="132"/>
                  </a:lnTo>
                  <a:lnTo>
                    <a:pt x="553" y="108"/>
                  </a:lnTo>
                  <a:lnTo>
                    <a:pt x="531" y="84"/>
                  </a:lnTo>
                  <a:lnTo>
                    <a:pt x="496" y="60"/>
                  </a:lnTo>
                  <a:lnTo>
                    <a:pt x="496" y="37"/>
                  </a:lnTo>
                  <a:lnTo>
                    <a:pt x="518" y="24"/>
                  </a:lnTo>
                  <a:lnTo>
                    <a:pt x="513" y="0"/>
                  </a:lnTo>
                  <a:lnTo>
                    <a:pt x="418" y="24"/>
                  </a:lnTo>
                  <a:lnTo>
                    <a:pt x="384" y="84"/>
                  </a:lnTo>
                  <a:lnTo>
                    <a:pt x="327" y="66"/>
                  </a:lnTo>
                  <a:lnTo>
                    <a:pt x="293" y="84"/>
                  </a:lnTo>
                  <a:lnTo>
                    <a:pt x="282" y="115"/>
                  </a:lnTo>
                  <a:lnTo>
                    <a:pt x="231" y="144"/>
                  </a:lnTo>
                  <a:lnTo>
                    <a:pt x="236" y="175"/>
                  </a:lnTo>
                  <a:lnTo>
                    <a:pt x="193" y="205"/>
                  </a:lnTo>
                  <a:lnTo>
                    <a:pt x="102" y="223"/>
                  </a:lnTo>
                  <a:lnTo>
                    <a:pt x="56" y="265"/>
                  </a:lnTo>
                  <a:lnTo>
                    <a:pt x="23" y="337"/>
                  </a:lnTo>
                  <a:lnTo>
                    <a:pt x="46" y="362"/>
                  </a:lnTo>
                  <a:lnTo>
                    <a:pt x="12" y="386"/>
                  </a:lnTo>
                  <a:lnTo>
                    <a:pt x="23" y="524"/>
                  </a:lnTo>
                  <a:lnTo>
                    <a:pt x="0" y="555"/>
                  </a:lnTo>
                  <a:lnTo>
                    <a:pt x="169" y="549"/>
                  </a:lnTo>
                  <a:lnTo>
                    <a:pt x="248" y="507"/>
                  </a:lnTo>
                  <a:lnTo>
                    <a:pt x="327" y="50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1" name="Freeform 63"/>
            <p:cNvSpPr>
              <a:spLocks/>
            </p:cNvSpPr>
            <p:nvPr/>
          </p:nvSpPr>
          <p:spPr bwMode="auto">
            <a:xfrm>
              <a:off x="1341" y="942"/>
              <a:ext cx="342" cy="273"/>
            </a:xfrm>
            <a:custGeom>
              <a:avLst/>
              <a:gdLst>
                <a:gd name="T0" fmla="*/ 0 w 1123"/>
                <a:gd name="T1" fmla="*/ 0 h 964"/>
                <a:gd name="T2" fmla="*/ 0 w 1123"/>
                <a:gd name="T3" fmla="*/ 0 h 964"/>
                <a:gd name="T4" fmla="*/ 0 w 1123"/>
                <a:gd name="T5" fmla="*/ 0 h 964"/>
                <a:gd name="T6" fmla="*/ 0 w 1123"/>
                <a:gd name="T7" fmla="*/ 0 h 964"/>
                <a:gd name="T8" fmla="*/ 0 w 1123"/>
                <a:gd name="T9" fmla="*/ 0 h 964"/>
                <a:gd name="T10" fmla="*/ 0 w 1123"/>
                <a:gd name="T11" fmla="*/ 0 h 964"/>
                <a:gd name="T12" fmla="*/ 0 w 1123"/>
                <a:gd name="T13" fmla="*/ 0 h 964"/>
                <a:gd name="T14" fmla="*/ 0 w 1123"/>
                <a:gd name="T15" fmla="*/ 0 h 964"/>
                <a:gd name="T16" fmla="*/ 0 w 1123"/>
                <a:gd name="T17" fmla="*/ 0 h 964"/>
                <a:gd name="T18" fmla="*/ 0 w 1123"/>
                <a:gd name="T19" fmla="*/ 0 h 964"/>
                <a:gd name="T20" fmla="*/ 0 w 1123"/>
                <a:gd name="T21" fmla="*/ 0 h 964"/>
                <a:gd name="T22" fmla="*/ 0 w 1123"/>
                <a:gd name="T23" fmla="*/ 0 h 964"/>
                <a:gd name="T24" fmla="*/ 0 w 1123"/>
                <a:gd name="T25" fmla="*/ 0 h 964"/>
                <a:gd name="T26" fmla="*/ 0 w 1123"/>
                <a:gd name="T27" fmla="*/ 0 h 964"/>
                <a:gd name="T28" fmla="*/ 0 w 1123"/>
                <a:gd name="T29" fmla="*/ 0 h 964"/>
                <a:gd name="T30" fmla="*/ 0 w 1123"/>
                <a:gd name="T31" fmla="*/ 0 h 964"/>
                <a:gd name="T32" fmla="*/ 0 w 1123"/>
                <a:gd name="T33" fmla="*/ 0 h 964"/>
                <a:gd name="T34" fmla="*/ 0 w 1123"/>
                <a:gd name="T35" fmla="*/ 0 h 964"/>
                <a:gd name="T36" fmla="*/ 0 w 1123"/>
                <a:gd name="T37" fmla="*/ 0 h 964"/>
                <a:gd name="T38" fmla="*/ 0 w 1123"/>
                <a:gd name="T39" fmla="*/ 0 h 964"/>
                <a:gd name="T40" fmla="*/ 0 w 1123"/>
                <a:gd name="T41" fmla="*/ 0 h 964"/>
                <a:gd name="T42" fmla="*/ 0 w 1123"/>
                <a:gd name="T43" fmla="*/ 0 h 964"/>
                <a:gd name="T44" fmla="*/ 0 w 1123"/>
                <a:gd name="T45" fmla="*/ 0 h 964"/>
                <a:gd name="T46" fmla="*/ 0 w 1123"/>
                <a:gd name="T47" fmla="*/ 0 h 964"/>
                <a:gd name="T48" fmla="*/ 0 w 1123"/>
                <a:gd name="T49" fmla="*/ 0 h 964"/>
                <a:gd name="T50" fmla="*/ 0 w 1123"/>
                <a:gd name="T51" fmla="*/ 0 h 964"/>
                <a:gd name="T52" fmla="*/ 0 w 1123"/>
                <a:gd name="T53" fmla="*/ 0 h 964"/>
                <a:gd name="T54" fmla="*/ 0 w 1123"/>
                <a:gd name="T55" fmla="*/ 0 h 964"/>
                <a:gd name="T56" fmla="*/ 0 w 1123"/>
                <a:gd name="T57" fmla="*/ 0 h 964"/>
                <a:gd name="T58" fmla="*/ 0 w 1123"/>
                <a:gd name="T59" fmla="*/ 0 h 964"/>
                <a:gd name="T60" fmla="*/ 0 w 1123"/>
                <a:gd name="T61" fmla="*/ 0 h 964"/>
                <a:gd name="T62" fmla="*/ 0 w 1123"/>
                <a:gd name="T63" fmla="*/ 0 h 964"/>
                <a:gd name="T64" fmla="*/ 0 w 1123"/>
                <a:gd name="T65" fmla="*/ 0 h 964"/>
                <a:gd name="T66" fmla="*/ 0 w 1123"/>
                <a:gd name="T67" fmla="*/ 0 h 964"/>
                <a:gd name="T68" fmla="*/ 0 w 1123"/>
                <a:gd name="T69" fmla="*/ 0 h 964"/>
                <a:gd name="T70" fmla="*/ 0 w 1123"/>
                <a:gd name="T71" fmla="*/ 0 h 964"/>
                <a:gd name="T72" fmla="*/ 0 w 1123"/>
                <a:gd name="T73" fmla="*/ 0 h 964"/>
                <a:gd name="T74" fmla="*/ 0 w 1123"/>
                <a:gd name="T75" fmla="*/ 0 h 9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23" h="964">
                  <a:moveTo>
                    <a:pt x="0" y="55"/>
                  </a:moveTo>
                  <a:lnTo>
                    <a:pt x="0" y="24"/>
                  </a:lnTo>
                  <a:lnTo>
                    <a:pt x="34" y="0"/>
                  </a:lnTo>
                  <a:lnTo>
                    <a:pt x="56" y="24"/>
                  </a:lnTo>
                  <a:lnTo>
                    <a:pt x="170" y="37"/>
                  </a:lnTo>
                  <a:lnTo>
                    <a:pt x="181" y="84"/>
                  </a:lnTo>
                  <a:lnTo>
                    <a:pt x="339" y="84"/>
                  </a:lnTo>
                  <a:lnTo>
                    <a:pt x="408" y="66"/>
                  </a:lnTo>
                  <a:lnTo>
                    <a:pt x="454" y="115"/>
                  </a:lnTo>
                  <a:lnTo>
                    <a:pt x="555" y="84"/>
                  </a:lnTo>
                  <a:lnTo>
                    <a:pt x="867" y="448"/>
                  </a:lnTo>
                  <a:lnTo>
                    <a:pt x="946" y="448"/>
                  </a:lnTo>
                  <a:lnTo>
                    <a:pt x="987" y="492"/>
                  </a:lnTo>
                  <a:lnTo>
                    <a:pt x="999" y="485"/>
                  </a:lnTo>
                  <a:lnTo>
                    <a:pt x="999" y="448"/>
                  </a:lnTo>
                  <a:lnTo>
                    <a:pt x="1048" y="528"/>
                  </a:lnTo>
                  <a:lnTo>
                    <a:pt x="1122" y="606"/>
                  </a:lnTo>
                  <a:lnTo>
                    <a:pt x="1105" y="630"/>
                  </a:lnTo>
                  <a:lnTo>
                    <a:pt x="1048" y="551"/>
                  </a:lnTo>
                  <a:lnTo>
                    <a:pt x="1010" y="509"/>
                  </a:lnTo>
                  <a:lnTo>
                    <a:pt x="1021" y="569"/>
                  </a:lnTo>
                  <a:lnTo>
                    <a:pt x="1048" y="593"/>
                  </a:lnTo>
                  <a:lnTo>
                    <a:pt x="1054" y="710"/>
                  </a:lnTo>
                  <a:lnTo>
                    <a:pt x="1031" y="752"/>
                  </a:lnTo>
                  <a:lnTo>
                    <a:pt x="992" y="752"/>
                  </a:lnTo>
                  <a:lnTo>
                    <a:pt x="975" y="812"/>
                  </a:lnTo>
                  <a:lnTo>
                    <a:pt x="1059" y="915"/>
                  </a:lnTo>
                  <a:lnTo>
                    <a:pt x="1021" y="963"/>
                  </a:lnTo>
                  <a:lnTo>
                    <a:pt x="999" y="933"/>
                  </a:lnTo>
                  <a:lnTo>
                    <a:pt x="987" y="890"/>
                  </a:lnTo>
                  <a:lnTo>
                    <a:pt x="952" y="873"/>
                  </a:lnTo>
                  <a:lnTo>
                    <a:pt x="935" y="843"/>
                  </a:lnTo>
                  <a:lnTo>
                    <a:pt x="907" y="855"/>
                  </a:lnTo>
                  <a:lnTo>
                    <a:pt x="884" y="843"/>
                  </a:lnTo>
                  <a:lnTo>
                    <a:pt x="884" y="825"/>
                  </a:lnTo>
                  <a:lnTo>
                    <a:pt x="867" y="812"/>
                  </a:lnTo>
                  <a:lnTo>
                    <a:pt x="850" y="861"/>
                  </a:lnTo>
                  <a:lnTo>
                    <a:pt x="0" y="55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2" name="Freeform 64"/>
            <p:cNvSpPr>
              <a:spLocks/>
            </p:cNvSpPr>
            <p:nvPr/>
          </p:nvSpPr>
          <p:spPr bwMode="auto">
            <a:xfrm>
              <a:off x="1661" y="1329"/>
              <a:ext cx="26" cy="33"/>
            </a:xfrm>
            <a:custGeom>
              <a:avLst/>
              <a:gdLst>
                <a:gd name="T0" fmla="*/ 0 w 86"/>
                <a:gd name="T1" fmla="*/ 0 h 117"/>
                <a:gd name="T2" fmla="*/ 0 w 86"/>
                <a:gd name="T3" fmla="*/ 0 h 117"/>
                <a:gd name="T4" fmla="*/ 0 w 86"/>
                <a:gd name="T5" fmla="*/ 0 h 117"/>
                <a:gd name="T6" fmla="*/ 0 w 86"/>
                <a:gd name="T7" fmla="*/ 0 h 117"/>
                <a:gd name="T8" fmla="*/ 0 w 86"/>
                <a:gd name="T9" fmla="*/ 0 h 117"/>
                <a:gd name="T10" fmla="*/ 0 w 86"/>
                <a:gd name="T11" fmla="*/ 0 h 117"/>
                <a:gd name="T12" fmla="*/ 0 w 86"/>
                <a:gd name="T13" fmla="*/ 0 h 117"/>
                <a:gd name="T14" fmla="*/ 0 w 86"/>
                <a:gd name="T15" fmla="*/ 0 h 117"/>
                <a:gd name="T16" fmla="*/ 0 w 86"/>
                <a:gd name="T17" fmla="*/ 0 h 117"/>
                <a:gd name="T18" fmla="*/ 0 w 86"/>
                <a:gd name="T19" fmla="*/ 0 h 117"/>
                <a:gd name="T20" fmla="*/ 0 w 86"/>
                <a:gd name="T21" fmla="*/ 0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6" h="117">
                  <a:moveTo>
                    <a:pt x="33" y="116"/>
                  </a:moveTo>
                  <a:lnTo>
                    <a:pt x="0" y="57"/>
                  </a:lnTo>
                  <a:lnTo>
                    <a:pt x="10" y="5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48" y="29"/>
                  </a:lnTo>
                  <a:lnTo>
                    <a:pt x="33" y="57"/>
                  </a:lnTo>
                  <a:lnTo>
                    <a:pt x="53" y="87"/>
                  </a:lnTo>
                  <a:lnTo>
                    <a:pt x="85" y="93"/>
                  </a:lnTo>
                  <a:lnTo>
                    <a:pt x="74" y="105"/>
                  </a:lnTo>
                  <a:lnTo>
                    <a:pt x="33" y="11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3" name="Freeform 65"/>
            <p:cNvSpPr>
              <a:spLocks/>
            </p:cNvSpPr>
            <p:nvPr/>
          </p:nvSpPr>
          <p:spPr bwMode="auto">
            <a:xfrm>
              <a:off x="1016" y="1381"/>
              <a:ext cx="250" cy="327"/>
            </a:xfrm>
            <a:custGeom>
              <a:avLst/>
              <a:gdLst>
                <a:gd name="T0" fmla="*/ 0 w 817"/>
                <a:gd name="T1" fmla="*/ 0 h 1154"/>
                <a:gd name="T2" fmla="*/ 0 w 817"/>
                <a:gd name="T3" fmla="*/ 0 h 1154"/>
                <a:gd name="T4" fmla="*/ 0 w 817"/>
                <a:gd name="T5" fmla="*/ 0 h 1154"/>
                <a:gd name="T6" fmla="*/ 0 w 817"/>
                <a:gd name="T7" fmla="*/ 0 h 1154"/>
                <a:gd name="T8" fmla="*/ 0 w 817"/>
                <a:gd name="T9" fmla="*/ 0 h 1154"/>
                <a:gd name="T10" fmla="*/ 0 w 817"/>
                <a:gd name="T11" fmla="*/ 0 h 1154"/>
                <a:gd name="T12" fmla="*/ 0 w 817"/>
                <a:gd name="T13" fmla="*/ 0 h 1154"/>
                <a:gd name="T14" fmla="*/ 0 w 817"/>
                <a:gd name="T15" fmla="*/ 0 h 1154"/>
                <a:gd name="T16" fmla="*/ 0 w 817"/>
                <a:gd name="T17" fmla="*/ 0 h 1154"/>
                <a:gd name="T18" fmla="*/ 0 w 817"/>
                <a:gd name="T19" fmla="*/ 0 h 1154"/>
                <a:gd name="T20" fmla="*/ 0 w 817"/>
                <a:gd name="T21" fmla="*/ 0 h 1154"/>
                <a:gd name="T22" fmla="*/ 0 w 817"/>
                <a:gd name="T23" fmla="*/ 0 h 1154"/>
                <a:gd name="T24" fmla="*/ 0 w 817"/>
                <a:gd name="T25" fmla="*/ 0 h 1154"/>
                <a:gd name="T26" fmla="*/ 0 w 817"/>
                <a:gd name="T27" fmla="*/ 0 h 1154"/>
                <a:gd name="T28" fmla="*/ 0 w 817"/>
                <a:gd name="T29" fmla="*/ 0 h 1154"/>
                <a:gd name="T30" fmla="*/ 0 w 817"/>
                <a:gd name="T31" fmla="*/ 0 h 1154"/>
                <a:gd name="T32" fmla="*/ 0 w 817"/>
                <a:gd name="T33" fmla="*/ 0 h 1154"/>
                <a:gd name="T34" fmla="*/ 0 w 817"/>
                <a:gd name="T35" fmla="*/ 0 h 1154"/>
                <a:gd name="T36" fmla="*/ 0 w 817"/>
                <a:gd name="T37" fmla="*/ 0 h 1154"/>
                <a:gd name="T38" fmla="*/ 0 w 817"/>
                <a:gd name="T39" fmla="*/ 0 h 1154"/>
                <a:gd name="T40" fmla="*/ 0 w 817"/>
                <a:gd name="T41" fmla="*/ 0 h 1154"/>
                <a:gd name="T42" fmla="*/ 0 w 817"/>
                <a:gd name="T43" fmla="*/ 0 h 1154"/>
                <a:gd name="T44" fmla="*/ 0 w 817"/>
                <a:gd name="T45" fmla="*/ 0 h 1154"/>
                <a:gd name="T46" fmla="*/ 0 w 817"/>
                <a:gd name="T47" fmla="*/ 0 h 1154"/>
                <a:gd name="T48" fmla="*/ 0 w 817"/>
                <a:gd name="T49" fmla="*/ 0 h 1154"/>
                <a:gd name="T50" fmla="*/ 0 w 817"/>
                <a:gd name="T51" fmla="*/ 0 h 1154"/>
                <a:gd name="T52" fmla="*/ 0 w 817"/>
                <a:gd name="T53" fmla="*/ 0 h 1154"/>
                <a:gd name="T54" fmla="*/ 0 w 817"/>
                <a:gd name="T55" fmla="*/ 0 h 1154"/>
                <a:gd name="T56" fmla="*/ 0 w 817"/>
                <a:gd name="T57" fmla="*/ 0 h 11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17" h="1154">
                  <a:moveTo>
                    <a:pt x="0" y="262"/>
                  </a:moveTo>
                  <a:lnTo>
                    <a:pt x="601" y="0"/>
                  </a:lnTo>
                  <a:lnTo>
                    <a:pt x="681" y="80"/>
                  </a:lnTo>
                  <a:lnTo>
                    <a:pt x="714" y="80"/>
                  </a:lnTo>
                  <a:lnTo>
                    <a:pt x="776" y="55"/>
                  </a:lnTo>
                  <a:lnTo>
                    <a:pt x="805" y="50"/>
                  </a:lnTo>
                  <a:lnTo>
                    <a:pt x="816" y="66"/>
                  </a:lnTo>
                  <a:lnTo>
                    <a:pt x="771" y="158"/>
                  </a:lnTo>
                  <a:lnTo>
                    <a:pt x="758" y="219"/>
                  </a:lnTo>
                  <a:lnTo>
                    <a:pt x="601" y="425"/>
                  </a:lnTo>
                  <a:lnTo>
                    <a:pt x="607" y="516"/>
                  </a:lnTo>
                  <a:lnTo>
                    <a:pt x="628" y="685"/>
                  </a:lnTo>
                  <a:lnTo>
                    <a:pt x="526" y="789"/>
                  </a:lnTo>
                  <a:lnTo>
                    <a:pt x="512" y="898"/>
                  </a:lnTo>
                  <a:lnTo>
                    <a:pt x="465" y="941"/>
                  </a:lnTo>
                  <a:lnTo>
                    <a:pt x="374" y="1115"/>
                  </a:lnTo>
                  <a:lnTo>
                    <a:pt x="318" y="1153"/>
                  </a:lnTo>
                  <a:lnTo>
                    <a:pt x="204" y="1153"/>
                  </a:lnTo>
                  <a:lnTo>
                    <a:pt x="194" y="1092"/>
                  </a:lnTo>
                  <a:lnTo>
                    <a:pt x="148" y="971"/>
                  </a:lnTo>
                  <a:lnTo>
                    <a:pt x="137" y="891"/>
                  </a:lnTo>
                  <a:lnTo>
                    <a:pt x="80" y="789"/>
                  </a:lnTo>
                  <a:lnTo>
                    <a:pt x="90" y="650"/>
                  </a:lnTo>
                  <a:lnTo>
                    <a:pt x="108" y="613"/>
                  </a:lnTo>
                  <a:lnTo>
                    <a:pt x="85" y="594"/>
                  </a:lnTo>
                  <a:lnTo>
                    <a:pt x="85" y="516"/>
                  </a:lnTo>
                  <a:lnTo>
                    <a:pt x="7" y="395"/>
                  </a:lnTo>
                  <a:lnTo>
                    <a:pt x="18" y="303"/>
                  </a:lnTo>
                  <a:lnTo>
                    <a:pt x="0" y="262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4" name="Freeform 66"/>
            <p:cNvSpPr>
              <a:spLocks/>
            </p:cNvSpPr>
            <p:nvPr/>
          </p:nvSpPr>
          <p:spPr bwMode="auto">
            <a:xfrm>
              <a:off x="1005" y="1203"/>
              <a:ext cx="12" cy="16"/>
            </a:xfrm>
            <a:custGeom>
              <a:avLst/>
              <a:gdLst>
                <a:gd name="T0" fmla="*/ 0 w 41"/>
                <a:gd name="T1" fmla="*/ 0 h 57"/>
                <a:gd name="T2" fmla="*/ 0 w 41"/>
                <a:gd name="T3" fmla="*/ 0 h 57"/>
                <a:gd name="T4" fmla="*/ 0 w 41"/>
                <a:gd name="T5" fmla="*/ 0 h 57"/>
                <a:gd name="T6" fmla="*/ 0 w 41"/>
                <a:gd name="T7" fmla="*/ 0 h 57"/>
                <a:gd name="T8" fmla="*/ 0 w 41"/>
                <a:gd name="T9" fmla="*/ 0 h 57"/>
                <a:gd name="T10" fmla="*/ 0 w 41"/>
                <a:gd name="T11" fmla="*/ 0 h 57"/>
                <a:gd name="T12" fmla="*/ 0 w 4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57">
                  <a:moveTo>
                    <a:pt x="19" y="5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0" y="23"/>
                  </a:lnTo>
                  <a:lnTo>
                    <a:pt x="30" y="28"/>
                  </a:lnTo>
                  <a:lnTo>
                    <a:pt x="40" y="51"/>
                  </a:lnTo>
                  <a:lnTo>
                    <a:pt x="19" y="5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5" name="Freeform 67"/>
            <p:cNvSpPr>
              <a:spLocks/>
            </p:cNvSpPr>
            <p:nvPr/>
          </p:nvSpPr>
          <p:spPr bwMode="auto">
            <a:xfrm>
              <a:off x="1087" y="1238"/>
              <a:ext cx="15" cy="5"/>
            </a:xfrm>
            <a:custGeom>
              <a:avLst/>
              <a:gdLst>
                <a:gd name="T0" fmla="*/ 0 w 47"/>
                <a:gd name="T1" fmla="*/ 0 h 20"/>
                <a:gd name="T2" fmla="*/ 0 w 47"/>
                <a:gd name="T3" fmla="*/ 0 h 20"/>
                <a:gd name="T4" fmla="*/ 0 w 47"/>
                <a:gd name="T5" fmla="*/ 0 h 20"/>
                <a:gd name="T6" fmla="*/ 0 w 47"/>
                <a:gd name="T7" fmla="*/ 0 h 20"/>
                <a:gd name="T8" fmla="*/ 0 w 47"/>
                <a:gd name="T9" fmla="*/ 0 h 20"/>
                <a:gd name="T10" fmla="*/ 0 w 47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20">
                  <a:moveTo>
                    <a:pt x="16" y="19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35" y="4"/>
                  </a:lnTo>
                  <a:lnTo>
                    <a:pt x="46" y="15"/>
                  </a:lnTo>
                  <a:lnTo>
                    <a:pt x="16" y="19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6" name="Freeform 68"/>
            <p:cNvSpPr>
              <a:spLocks/>
            </p:cNvSpPr>
            <p:nvPr/>
          </p:nvSpPr>
          <p:spPr bwMode="auto">
            <a:xfrm>
              <a:off x="487" y="1410"/>
              <a:ext cx="277" cy="453"/>
            </a:xfrm>
            <a:custGeom>
              <a:avLst/>
              <a:gdLst>
                <a:gd name="T0" fmla="*/ 0 w 908"/>
                <a:gd name="T1" fmla="*/ 0 h 1598"/>
                <a:gd name="T2" fmla="*/ 0 w 908"/>
                <a:gd name="T3" fmla="*/ 0 h 1598"/>
                <a:gd name="T4" fmla="*/ 0 w 908"/>
                <a:gd name="T5" fmla="*/ 0 h 1598"/>
                <a:gd name="T6" fmla="*/ 0 w 908"/>
                <a:gd name="T7" fmla="*/ 0 h 1598"/>
                <a:gd name="T8" fmla="*/ 0 w 908"/>
                <a:gd name="T9" fmla="*/ 0 h 1598"/>
                <a:gd name="T10" fmla="*/ 0 w 908"/>
                <a:gd name="T11" fmla="*/ 0 h 1598"/>
                <a:gd name="T12" fmla="*/ 0 w 908"/>
                <a:gd name="T13" fmla="*/ 0 h 1598"/>
                <a:gd name="T14" fmla="*/ 0 w 908"/>
                <a:gd name="T15" fmla="*/ 0 h 1598"/>
                <a:gd name="T16" fmla="*/ 0 w 908"/>
                <a:gd name="T17" fmla="*/ 0 h 1598"/>
                <a:gd name="T18" fmla="*/ 0 w 908"/>
                <a:gd name="T19" fmla="*/ 0 h 1598"/>
                <a:gd name="T20" fmla="*/ 0 w 908"/>
                <a:gd name="T21" fmla="*/ 0 h 1598"/>
                <a:gd name="T22" fmla="*/ 0 w 908"/>
                <a:gd name="T23" fmla="*/ 0 h 1598"/>
                <a:gd name="T24" fmla="*/ 0 w 908"/>
                <a:gd name="T25" fmla="*/ 0 h 1598"/>
                <a:gd name="T26" fmla="*/ 0 w 908"/>
                <a:gd name="T27" fmla="*/ 0 h 1598"/>
                <a:gd name="T28" fmla="*/ 0 w 908"/>
                <a:gd name="T29" fmla="*/ 0 h 1598"/>
                <a:gd name="T30" fmla="*/ 0 w 908"/>
                <a:gd name="T31" fmla="*/ 0 h 1598"/>
                <a:gd name="T32" fmla="*/ 0 w 908"/>
                <a:gd name="T33" fmla="*/ 0 h 1598"/>
                <a:gd name="T34" fmla="*/ 0 w 908"/>
                <a:gd name="T35" fmla="*/ 0 h 1598"/>
                <a:gd name="T36" fmla="*/ 0 w 908"/>
                <a:gd name="T37" fmla="*/ 0 h 1598"/>
                <a:gd name="T38" fmla="*/ 0 w 908"/>
                <a:gd name="T39" fmla="*/ 0 h 1598"/>
                <a:gd name="T40" fmla="*/ 0 w 908"/>
                <a:gd name="T41" fmla="*/ 0 h 1598"/>
                <a:gd name="T42" fmla="*/ 0 w 908"/>
                <a:gd name="T43" fmla="*/ 0 h 1598"/>
                <a:gd name="T44" fmla="*/ 0 w 908"/>
                <a:gd name="T45" fmla="*/ 0 h 1598"/>
                <a:gd name="T46" fmla="*/ 0 w 908"/>
                <a:gd name="T47" fmla="*/ 0 h 1598"/>
                <a:gd name="T48" fmla="*/ 0 w 908"/>
                <a:gd name="T49" fmla="*/ 0 h 1598"/>
                <a:gd name="T50" fmla="*/ 0 w 908"/>
                <a:gd name="T51" fmla="*/ 0 h 1598"/>
                <a:gd name="T52" fmla="*/ 0 w 908"/>
                <a:gd name="T53" fmla="*/ 0 h 1598"/>
                <a:gd name="T54" fmla="*/ 0 w 908"/>
                <a:gd name="T55" fmla="*/ 0 h 1598"/>
                <a:gd name="T56" fmla="*/ 0 w 908"/>
                <a:gd name="T57" fmla="*/ 0 h 1598"/>
                <a:gd name="T58" fmla="*/ 0 w 908"/>
                <a:gd name="T59" fmla="*/ 0 h 1598"/>
                <a:gd name="T60" fmla="*/ 0 w 908"/>
                <a:gd name="T61" fmla="*/ 0 h 1598"/>
                <a:gd name="T62" fmla="*/ 0 w 908"/>
                <a:gd name="T63" fmla="*/ 0 h 1598"/>
                <a:gd name="T64" fmla="*/ 0 w 908"/>
                <a:gd name="T65" fmla="*/ 0 h 1598"/>
                <a:gd name="T66" fmla="*/ 0 w 908"/>
                <a:gd name="T67" fmla="*/ 0 h 1598"/>
                <a:gd name="T68" fmla="*/ 0 w 908"/>
                <a:gd name="T69" fmla="*/ 0 h 1598"/>
                <a:gd name="T70" fmla="*/ 0 w 908"/>
                <a:gd name="T71" fmla="*/ 0 h 1598"/>
                <a:gd name="T72" fmla="*/ 0 w 908"/>
                <a:gd name="T73" fmla="*/ 0 h 1598"/>
                <a:gd name="T74" fmla="*/ 0 w 908"/>
                <a:gd name="T75" fmla="*/ 0 h 1598"/>
                <a:gd name="T76" fmla="*/ 0 w 908"/>
                <a:gd name="T77" fmla="*/ 0 h 1598"/>
                <a:gd name="T78" fmla="*/ 0 w 908"/>
                <a:gd name="T79" fmla="*/ 0 h 1598"/>
                <a:gd name="T80" fmla="*/ 0 w 908"/>
                <a:gd name="T81" fmla="*/ 0 h 1598"/>
                <a:gd name="T82" fmla="*/ 0 w 908"/>
                <a:gd name="T83" fmla="*/ 0 h 1598"/>
                <a:gd name="T84" fmla="*/ 0 w 908"/>
                <a:gd name="T85" fmla="*/ 0 h 1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08" h="1598">
                  <a:moveTo>
                    <a:pt x="511" y="1597"/>
                  </a:moveTo>
                  <a:lnTo>
                    <a:pt x="435" y="1513"/>
                  </a:lnTo>
                  <a:lnTo>
                    <a:pt x="374" y="1415"/>
                  </a:lnTo>
                  <a:lnTo>
                    <a:pt x="374" y="1354"/>
                  </a:lnTo>
                  <a:lnTo>
                    <a:pt x="340" y="1232"/>
                  </a:lnTo>
                  <a:lnTo>
                    <a:pt x="261" y="808"/>
                  </a:lnTo>
                  <a:lnTo>
                    <a:pt x="243" y="747"/>
                  </a:lnTo>
                  <a:lnTo>
                    <a:pt x="158" y="673"/>
                  </a:lnTo>
                  <a:lnTo>
                    <a:pt x="11" y="443"/>
                  </a:lnTo>
                  <a:lnTo>
                    <a:pt x="34" y="383"/>
                  </a:lnTo>
                  <a:lnTo>
                    <a:pt x="0" y="359"/>
                  </a:lnTo>
                  <a:lnTo>
                    <a:pt x="84" y="200"/>
                  </a:lnTo>
                  <a:lnTo>
                    <a:pt x="57" y="103"/>
                  </a:lnTo>
                  <a:lnTo>
                    <a:pt x="68" y="79"/>
                  </a:lnTo>
                  <a:lnTo>
                    <a:pt x="113" y="12"/>
                  </a:lnTo>
                  <a:lnTo>
                    <a:pt x="192" y="0"/>
                  </a:lnTo>
                  <a:lnTo>
                    <a:pt x="265" y="43"/>
                  </a:lnTo>
                  <a:lnTo>
                    <a:pt x="379" y="31"/>
                  </a:lnTo>
                  <a:lnTo>
                    <a:pt x="396" y="79"/>
                  </a:lnTo>
                  <a:lnTo>
                    <a:pt x="453" y="128"/>
                  </a:lnTo>
                  <a:lnTo>
                    <a:pt x="566" y="176"/>
                  </a:lnTo>
                  <a:lnTo>
                    <a:pt x="595" y="292"/>
                  </a:lnTo>
                  <a:lnTo>
                    <a:pt x="623" y="292"/>
                  </a:lnTo>
                  <a:lnTo>
                    <a:pt x="629" y="311"/>
                  </a:lnTo>
                  <a:lnTo>
                    <a:pt x="680" y="316"/>
                  </a:lnTo>
                  <a:lnTo>
                    <a:pt x="907" y="413"/>
                  </a:lnTo>
                  <a:lnTo>
                    <a:pt x="900" y="498"/>
                  </a:lnTo>
                  <a:lnTo>
                    <a:pt x="872" y="517"/>
                  </a:lnTo>
                  <a:lnTo>
                    <a:pt x="832" y="613"/>
                  </a:lnTo>
                  <a:lnTo>
                    <a:pt x="837" y="728"/>
                  </a:lnTo>
                  <a:lnTo>
                    <a:pt x="793" y="831"/>
                  </a:lnTo>
                  <a:lnTo>
                    <a:pt x="765" y="831"/>
                  </a:lnTo>
                  <a:lnTo>
                    <a:pt x="696" y="882"/>
                  </a:lnTo>
                  <a:lnTo>
                    <a:pt x="696" y="971"/>
                  </a:lnTo>
                  <a:lnTo>
                    <a:pt x="668" y="1033"/>
                  </a:lnTo>
                  <a:lnTo>
                    <a:pt x="668" y="1063"/>
                  </a:lnTo>
                  <a:lnTo>
                    <a:pt x="623" y="1130"/>
                  </a:lnTo>
                  <a:lnTo>
                    <a:pt x="577" y="1136"/>
                  </a:lnTo>
                  <a:lnTo>
                    <a:pt x="601" y="1172"/>
                  </a:lnTo>
                  <a:lnTo>
                    <a:pt x="538" y="1232"/>
                  </a:lnTo>
                  <a:lnTo>
                    <a:pt x="511" y="1300"/>
                  </a:lnTo>
                  <a:lnTo>
                    <a:pt x="511" y="1409"/>
                  </a:lnTo>
                  <a:lnTo>
                    <a:pt x="511" y="1597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7" name="Rectangle 69"/>
          <p:cNvSpPr>
            <a:spLocks noChangeArrowheads="1"/>
          </p:cNvSpPr>
          <p:nvPr/>
        </p:nvSpPr>
        <p:spPr bwMode="auto">
          <a:xfrm>
            <a:off x="0" y="6629400"/>
            <a:ext cx="9144000" cy="9525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41101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ts val="0"/>
              </a:spcAft>
              <a:buSzTx/>
              <a:defRPr sz="140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Unclassified//FOUO</a:t>
            </a:r>
          </a:p>
        </p:txBody>
      </p:sp>
      <p:sp>
        <p:nvSpPr>
          <p:cNvPr id="1029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8486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3411016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11017" name="Text Box 73"/>
          <p:cNvSpPr txBox="1">
            <a:spLocks noChangeArrowheads="1"/>
          </p:cNvSpPr>
          <p:nvPr/>
        </p:nvSpPr>
        <p:spPr bwMode="auto">
          <a:xfrm>
            <a:off x="406400" y="6556375"/>
            <a:ext cx="3905250" cy="2127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tIns="0" bIns="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itchFamily="18" charset="0"/>
              </a:rPr>
              <a:t>Navy Cyber Defense Operations Command</a:t>
            </a:r>
          </a:p>
        </p:txBody>
      </p:sp>
      <p:sp>
        <p:nvSpPr>
          <p:cNvPr id="3411018" name="Text Box 74"/>
          <p:cNvSpPr txBox="1">
            <a:spLocks noChangeArrowheads="1"/>
          </p:cNvSpPr>
          <p:nvPr/>
        </p:nvSpPr>
        <p:spPr bwMode="auto">
          <a:xfrm>
            <a:off x="5238750" y="6556375"/>
            <a:ext cx="3038475" cy="21272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tIns="0" bIns="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Times New Roman" pitchFamily="18" charset="0"/>
              </a:rPr>
              <a:t>Cyber Warriors – Ever Vigilant</a:t>
            </a:r>
          </a:p>
        </p:txBody>
      </p:sp>
      <p:sp>
        <p:nvSpPr>
          <p:cNvPr id="1033" name="Rectangle 75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4" name="Rectangle 76"/>
          <p:cNvSpPr>
            <a:spLocks noChangeArrowheads="1"/>
          </p:cNvSpPr>
          <p:nvPr/>
        </p:nvSpPr>
        <p:spPr bwMode="auto">
          <a:xfrm>
            <a:off x="0" y="914400"/>
            <a:ext cx="9144000" cy="9525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5" name="Rectangle 77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411022" name="Rectangle 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3627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55AEC44-1D34-43BA-9E39-811F2B27BC39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7" name="Picture 79" descr="100708-cybercommand-hmed-113p_grid-6x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76200"/>
            <a:ext cx="7429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80" descr="10thFleet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41275"/>
            <a:ext cx="758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81" descr="ncdoc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457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4" descr="US-Fleet-Cyber-Command-we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-120650"/>
            <a:ext cx="887412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8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0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  <p:sldLayoutId id="2147485291" r:id="rId12"/>
    <p:sldLayoutId id="2147485292" r:id="rId13"/>
    <p:sldLayoutId id="2147485293" r:id="rId14"/>
    <p:sldLayoutId id="2147485294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 i="1">
          <a:solidFill>
            <a:srgbClr val="000066"/>
          </a:solidFill>
          <a:latin typeface="+mn-lt"/>
          <a:ea typeface="+mn-ea"/>
          <a:cs typeface="+mn-cs"/>
        </a:defRPr>
      </a:lvl1pPr>
      <a:lvl2pPr marL="635000" indent="-177800" algn="l" rtl="0" eaLnBrk="0" fontAlgn="base" hangingPunct="0">
        <a:spcBef>
          <a:spcPct val="25000"/>
        </a:spcBef>
        <a:spcAft>
          <a:spcPct val="25000"/>
        </a:spcAft>
        <a:buClr>
          <a:schemeClr val="tx1"/>
        </a:buClr>
        <a:buChar char="–"/>
        <a:defRPr sz="2000" b="1" i="1">
          <a:solidFill>
            <a:srgbClr val="000066"/>
          </a:solidFill>
          <a:latin typeface="+mn-lt"/>
        </a:defRPr>
      </a:lvl2pPr>
      <a:lvl3pPr marL="914400" indent="-114300" algn="l" rtl="0" eaLnBrk="0" fontAlgn="base" hangingPunct="0">
        <a:spcBef>
          <a:spcPct val="25000"/>
        </a:spcBef>
        <a:spcAft>
          <a:spcPct val="25000"/>
        </a:spcAft>
        <a:buClr>
          <a:schemeClr val="tx1"/>
        </a:buClr>
        <a:buChar char="•"/>
        <a:defRPr sz="1600" b="1" i="1">
          <a:solidFill>
            <a:srgbClr val="000066"/>
          </a:solidFill>
          <a:latin typeface="+mn-lt"/>
        </a:defRPr>
      </a:lvl3pPr>
      <a:lvl4pPr marL="1714500" indent="-266700" algn="l" rtl="0" eaLnBrk="0" fontAlgn="base" hangingPunct="0">
        <a:spcBef>
          <a:spcPct val="25000"/>
        </a:spcBef>
        <a:spcAft>
          <a:spcPct val="25000"/>
        </a:spcAft>
        <a:buChar char="–"/>
        <a:defRPr sz="1400" b="1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685800" y="4393294"/>
            <a:ext cx="7772400" cy="1046440"/>
          </a:xfrm>
        </p:spPr>
        <p:txBody>
          <a:bodyPr/>
          <a:lstStyle/>
          <a:p>
            <a:pPr marL="228600" indent="-228600"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PO2 POSOCCO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Tier Based Analysis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Tier III: Reverse Engineering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 programming and some assembly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Decompile (if possible)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Disassemble/Debug</a:t>
            </a: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3209925"/>
            <a:ext cx="4781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Office Macros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28195"/>
            <a:ext cx="6763657" cy="50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Office Macros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you follow the instructions?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en-US" sz="2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executable is generated in a temp directory, renamed to Winhost32.exe, and moved to System32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is created: HKLM\SOFTWARE\Microsoft\Windows\</a:t>
            </a:r>
            <a:r>
              <a:rPr lang="en-US" sz="1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CurrentVersionRun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\WinHost32: “C:\WINDOWS\System32\WinHost32.exe”</a:t>
            </a:r>
          </a:p>
          <a:p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to google.com is attempted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successful, DNS queries are made (api.ipify.org, uttehettorssed.com, covemotert.ru, and resrebsedrol.ru)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POST is made “/ls4/</a:t>
            </a:r>
            <a:r>
              <a:rPr lang="en-US" sz="1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gate.php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user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see?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Office Macros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5773"/>
            <a:ext cx="6781800" cy="50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err="1" smtClean="0">
                <a:cs typeface="Times New Roman" panose="02020603050405020304" pitchFamily="18" charset="0"/>
              </a:rPr>
              <a:t>Bombermania</a:t>
            </a:r>
            <a:r>
              <a:rPr lang="en-US" dirty="0" smtClean="0">
                <a:cs typeface="Times New Roman" panose="02020603050405020304" pitchFamily="18" charset="0"/>
              </a:rPr>
              <a:t> Trojan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73" y="1458686"/>
            <a:ext cx="6872654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03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Bombermania</a:t>
            </a:r>
            <a:r>
              <a:rPr lang="en-US" dirty="0">
                <a:cs typeface="Times New Roman" panose="02020603050405020304" pitchFamily="18" charset="0"/>
              </a:rPr>
              <a:t>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you install the program?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changes: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changes of note: </a:t>
            </a: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Bombermania.exe is created in a temp directory</a:t>
            </a: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WinA.exe, onStartup.xml, and Report_OS.xml are created in C:\Program Files\</a:t>
            </a:r>
            <a:r>
              <a:rPr lang="en-US" sz="1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key added: </a:t>
            </a:r>
            <a:r>
              <a:rPr lang="en-US" sz="14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HKLM\SOFTWARE\Microsoft\Windows\</a:t>
            </a:r>
            <a:r>
              <a:rPr lang="en-US" sz="14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CurrentVersion</a:t>
            </a:r>
            <a:r>
              <a:rPr lang="en-US" sz="14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\Run\Live Update: “C:\Program Files\</a:t>
            </a:r>
            <a:r>
              <a:rPr lang="en-US" sz="14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WinA</a:t>
            </a:r>
            <a:r>
              <a:rPr lang="en-US" sz="14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\WinA.exe onStartup.xml”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activity: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Request: live.interballs.com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POST “/</a:t>
            </a:r>
            <a:r>
              <a:rPr lang="en-US" sz="1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reporting_server</a:t>
            </a:r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/”</a:t>
            </a:r>
          </a:p>
          <a:p>
            <a:pPr lvl="1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Report_OS.xml posted to server</a:t>
            </a:r>
          </a:p>
          <a:p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user see?</a:t>
            </a: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Bombermania</a:t>
            </a:r>
            <a:r>
              <a:rPr lang="en-US" dirty="0">
                <a:cs typeface="Times New Roman" panose="02020603050405020304" pitchFamily="18" charset="0"/>
              </a:rPr>
              <a:t> Trojan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61" y="1447800"/>
            <a:ext cx="6425677" cy="479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Angler EK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 and Sensibility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086600" cy="42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Angler 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Obfuscated JavaScript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3226"/>
            <a:ext cx="6477000" cy="44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Angler 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technique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981200"/>
            <a:ext cx="7029450" cy="39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5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531813" y="1417638"/>
            <a:ext cx="8229600" cy="47910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Char char="•"/>
              <a:defRPr sz="2400" b="1" i="1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635000" indent="-177800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Char char="–"/>
              <a:defRPr sz="2000" b="1" i="1">
                <a:solidFill>
                  <a:srgbClr val="000066"/>
                </a:solidFill>
                <a:latin typeface="+mn-lt"/>
              </a:defRPr>
            </a:lvl2pPr>
            <a:lvl3pPr marL="914400" indent="-114300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Char char="•"/>
              <a:defRPr sz="1600" b="1" i="1">
                <a:solidFill>
                  <a:srgbClr val="000066"/>
                </a:solidFill>
                <a:latin typeface="+mn-lt"/>
              </a:defRPr>
            </a:lvl3pPr>
            <a:lvl4pPr marL="1714500" indent="-266700" algn="l" rtl="0" eaLnBrk="0" fontAlgn="base" hangingPunct="0">
              <a:spcBef>
                <a:spcPct val="25000"/>
              </a:spcBef>
              <a:spcAft>
                <a:spcPct val="25000"/>
              </a:spcAft>
              <a:buChar char="–"/>
              <a:defRPr sz="1400" b="1">
                <a:solidFill>
                  <a:schemeClr val="tx1"/>
                </a:solidFill>
                <a:latin typeface="+mn-lt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malware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NCDOC Media and Malware Analysis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common delivery techniques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Automated, Behavioral, and Static Analysis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Macros</a:t>
            </a:r>
          </a:p>
          <a:p>
            <a:pPr eaLnBrk="1" hangingPunct="1"/>
            <a:r>
              <a:rPr lang="en-US" altLang="en-US" sz="2000" i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Bombermania</a:t>
            </a:r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Trojan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Angler Exploit Kit 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Mirai</a:t>
            </a:r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Botnet and the Internet of Things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research</a:t>
            </a:r>
          </a:p>
          <a:p>
            <a:pPr eaLnBrk="1" hangingPunct="1"/>
            <a:r>
              <a:rPr lang="en-US" altLang="en-US" sz="2000" i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needed for an analysis lab</a:t>
            </a:r>
          </a:p>
          <a:p>
            <a:pPr eaLnBrk="1" hangingPunct="1"/>
            <a:endParaRPr lang="en-US" altLang="en-US" sz="2000" i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Angler 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De-obfuscated JavaScript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1957387"/>
            <a:ext cx="8753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3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Angler 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happens?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profiled</a:t>
            </a: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en-US" sz="1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 type</a:t>
            </a: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</a:p>
          <a:p>
            <a:pPr lvl="2"/>
            <a:r>
              <a:rPr lang="en-US" sz="1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detects an AV, it does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nothing; else,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your system is downloaded and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267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err="1" smtClean="0">
                <a:cs typeface="Times New Roman" panose="02020603050405020304" pitchFamily="18" charset="0"/>
              </a:rPr>
              <a:t>Mirai</a:t>
            </a:r>
            <a:r>
              <a:rPr lang="en-US" dirty="0" smtClean="0">
                <a:cs typeface="Times New Roman" panose="02020603050405020304" pitchFamily="18" charset="0"/>
              </a:rPr>
              <a:t> Botnet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happened?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devices were utilized as bots to launch a </a:t>
            </a:r>
            <a:r>
              <a:rPr lang="en-US" sz="12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 the </a:t>
            </a:r>
            <a:r>
              <a:rPr lang="en-US" sz="12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DNS server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it accomplish this?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cross-compiled code (C/Go) (ARM, ARM7, M68K, MIPS, MPSL, PPC, SH4, SPC, X86)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 Server and bot loader callback server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</a:p>
          <a:p>
            <a:pPr lvl="1"/>
            <a:r>
              <a:rPr lang="en-US" sz="12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BusyBox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dvrHelper</a:t>
            </a:r>
            <a:endParaRPr lang="en-US" sz="1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it work?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infected device would randomly generate 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IPs 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send a SYN packet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response was received: a Telnet connection was attempted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connection was made: a hardcoded list of usernames/passwords were attempted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successful: the connection was consumed by a loader thread that would send </a:t>
            </a:r>
            <a:r>
              <a:rPr lang="en-US" sz="12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BusyBox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to the device and download/execute the bot code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successful: the new device would communicate back to the C2 and repeat the process</a:t>
            </a:r>
          </a:p>
          <a:p>
            <a:pPr lvl="1"/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C2 kept track of everything in an SQL 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coordinated the attack via encoded tables of configuration data utilized by each bot</a:t>
            </a:r>
          </a:p>
          <a:p>
            <a:pPr lvl="1"/>
            <a:endParaRPr lang="en-US" sz="1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76" y="2819399"/>
            <a:ext cx="1699524" cy="19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/>
              <a:t>OSR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research</a:t>
            </a:r>
          </a:p>
          <a:p>
            <a:pPr lvl="1"/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samples/reports</a:t>
            </a:r>
          </a:p>
          <a:p>
            <a:pPr lvl="1"/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tools and techniques to remember</a:t>
            </a:r>
          </a:p>
          <a:p>
            <a:pPr lvl="1"/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reinvent the wheel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4847014"/>
            <a:ext cx="830385" cy="834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66" y="3416033"/>
            <a:ext cx="2003895" cy="1248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4" y="2975791"/>
            <a:ext cx="2580127" cy="374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13" y="3606676"/>
            <a:ext cx="2128817" cy="624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13" y="5141232"/>
            <a:ext cx="1112123" cy="11121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0" y="4515184"/>
            <a:ext cx="2021007" cy="1239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35" y="5002222"/>
            <a:ext cx="1185584" cy="14931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08" y="4831774"/>
            <a:ext cx="1112973" cy="9738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39" y="3442520"/>
            <a:ext cx="1864261" cy="8161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01" y="1433320"/>
            <a:ext cx="2413656" cy="1442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97" y="4353327"/>
            <a:ext cx="1666588" cy="4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/>
              <a:t>How to build 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Windows VM with a baseline snapshot</a:t>
            </a:r>
          </a:p>
          <a:p>
            <a:pPr lvl="1"/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VMWare/</a:t>
            </a:r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32/64-bit</a:t>
            </a:r>
            <a:endParaRPr 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 free copy of </a:t>
            </a:r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Remnux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SANS institute</a:t>
            </a:r>
          </a:p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Sysinternals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Suite from Microsoft</a:t>
            </a:r>
          </a:p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tools based on your preference and requirements</a:t>
            </a:r>
          </a:p>
          <a:p>
            <a:pPr lvl="1"/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Regshot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fakenet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ClamWin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AV, 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8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15640"/>
            <a:ext cx="7848600" cy="302323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= Malicious software (Virus, Worm, Trojan, </a:t>
            </a:r>
            <a:r>
              <a:rPr lang="en-US" sz="20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code or instructions designed to: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Disrupt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/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ather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an information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is accomplished: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additional software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up backdoor communications channels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files and folders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malicious purposes as designated by the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352800"/>
            <a:ext cx="2022782" cy="20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7338"/>
            <a:ext cx="6629400" cy="369887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Media and Malware Analysis At NCDOC</a:t>
            </a:r>
            <a:endParaRPr lang="en-US" sz="24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NCDOC MMA obtains malware files:</a:t>
            </a: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Alerts </a:t>
            </a:r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PCAP</a:t>
            </a:r>
            <a:endParaRPr lang="en-US" alt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</a:t>
            </a:r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      Encase </a:t>
            </a:r>
            <a:endParaRPr lang="en-US" alt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OSR and Intel watch</a:t>
            </a: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CPT via AMRDEC</a:t>
            </a:r>
          </a:p>
          <a:p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Analysis Network</a:t>
            </a: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Minis</a:t>
            </a:r>
          </a:p>
          <a:p>
            <a:pPr lvl="1"/>
            <a:r>
              <a:rPr lang="en-US" altLang="en-US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BlackerIce</a:t>
            </a:r>
            <a:endParaRPr lang="en-US" alt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  <a:p>
            <a:pPr lvl="2"/>
            <a:r>
              <a:rPr lang="en-US" alt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options</a:t>
            </a:r>
          </a:p>
          <a:p>
            <a:pPr lvl="1"/>
            <a:endParaRPr lang="en-US" altLang="en-US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9900"/>
                </a:solidFill>
              </a:rPr>
              <a:t>Unclassified//FOUO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0"/>
            <a:ext cx="2319020" cy="335280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 bwMode="auto">
          <a:xfrm>
            <a:off x="2895600" y="2133600"/>
            <a:ext cx="914400" cy="121919"/>
          </a:xfrm>
          <a:prstGeom prst="stripedRightArrow">
            <a:avLst>
              <a:gd name="adj1" fmla="val 50000"/>
              <a:gd name="adj2" fmla="val 107292"/>
            </a:avLst>
          </a:prstGeom>
          <a:gradFill flip="none" rotWithShape="1">
            <a:gsLst>
              <a:gs pos="0">
                <a:srgbClr val="FFC000"/>
              </a:gs>
              <a:gs pos="92000">
                <a:schemeClr val="hlink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Striped Right Arrow 8"/>
          <p:cNvSpPr/>
          <p:nvPr/>
        </p:nvSpPr>
        <p:spPr bwMode="auto">
          <a:xfrm>
            <a:off x="3429000" y="2594293"/>
            <a:ext cx="381000" cy="121919"/>
          </a:xfrm>
          <a:prstGeom prst="stripedRightArrow">
            <a:avLst>
              <a:gd name="adj1" fmla="val 50000"/>
              <a:gd name="adj2" fmla="val 107292"/>
            </a:avLst>
          </a:prstGeom>
          <a:gradFill flip="none" rotWithShape="1">
            <a:gsLst>
              <a:gs pos="0">
                <a:srgbClr val="FFC000"/>
              </a:gs>
              <a:gs pos="92000">
                <a:schemeClr val="hlink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0" marR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2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6553200" cy="492443"/>
          </a:xfrm>
        </p:spPr>
        <p:txBody>
          <a:bodyPr/>
          <a:lstStyle/>
          <a:p>
            <a:r>
              <a:rPr lang="en-US" dirty="0" smtClean="0"/>
              <a:t>Common “Types”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Virus, Worm, Macros,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malicious program that will mask itself as a legitimate program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 – A malware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toolkit; exploits common vulnerabilities; distributes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including bots, spyware, backdoors,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– Also known as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robots; usually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a network of infected machines, known as a “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botnet”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“type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labeling is a gray area.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Common Delivery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web sites – Exploit kit landing pages, JavaScript iframes, shockwave/flash, Pictures,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attachments: Office documents,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PDFs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JPEGs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– Trojans,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429000"/>
            <a:ext cx="3352800" cy="251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179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6219"/>
            <a:ext cx="6557963" cy="430887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What Happens When Malware Runs?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of 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</a:t>
            </a:r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potentially malicious files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Extensions/Header mismatch</a:t>
            </a: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Callouts: unwanted or unprompted network activity coming from the host</a:t>
            </a:r>
          </a:p>
          <a:p>
            <a:pPr lvl="1"/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Changes: adding/removing/changing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order to create persistence or other malicious intent</a:t>
            </a:r>
          </a:p>
          <a:p>
            <a:pPr lvl="1"/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Files: files are added or removed from the computer</a:t>
            </a:r>
          </a:p>
          <a:p>
            <a:pPr lvl="1"/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Creation: new processes spawn that are not legitimate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457200" lvl="1" indent="0">
              <a:buNone/>
            </a:pP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1453212" cy="1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Tier Based Analysis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Tier I: Automated analysis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scans</a:t>
            </a:r>
          </a:p>
          <a:p>
            <a:pPr lvl="2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Symantec, McAfee, etc.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Sandbox Analysis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Virustotal.com</a:t>
            </a: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21" y="1981200"/>
            <a:ext cx="3542857" cy="11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67200"/>
            <a:ext cx="2407515" cy="1093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3897586" cy="226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891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6060"/>
            <a:ext cx="7391400" cy="49244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Tier Based Analysis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Tier II: Behavioral analysis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isolated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environment, preferably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file header (MZ:4D 5A, PK: 50 4B/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CF 11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E0,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lang="en-US" sz="1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 editors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process monitor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Hacker, Process Explorer, Task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Manager,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system monitor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RegShot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WhatChanged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Capturebat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network monitor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inetsim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fakedns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malware!</a:t>
            </a:r>
          </a:p>
          <a:p>
            <a:pPr lvl="1"/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Revert and repeat</a:t>
            </a:r>
          </a:p>
          <a:p>
            <a:pPr lvl="1"/>
            <a:endParaRPr lang="en-US" sz="16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5C13F-CDB8-46C2-A950-DD7BEFD7A9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1390447" cy="22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FC Division Director’s Meeting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CC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E2"/>
      </a:accent5>
      <a:accent6>
        <a:srgbClr val="008A00"/>
      </a:accent6>
      <a:hlink>
        <a:srgbClr val="0033CC"/>
      </a:hlink>
      <a:folHlink>
        <a:srgbClr val="0066CC"/>
      </a:folHlink>
    </a:clrScheme>
    <a:fontScheme name="2_FFC Division Director’s Meet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0"/>
              </a:schemeClr>
            </a:gs>
            <a:gs pos="100000">
              <a:schemeClr val="hlink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81000" marR="0" indent="-3810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0"/>
              </a:schemeClr>
            </a:gs>
            <a:gs pos="100000">
              <a:schemeClr val="hlink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81000" marR="0" indent="-3810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FFC Division Director’s Meeting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FC Division Director’s Meeting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8">
        <a:dk1>
          <a:srgbClr val="000000"/>
        </a:dk1>
        <a:lt1>
          <a:srgbClr val="DDDDDD"/>
        </a:lt1>
        <a:dk2>
          <a:srgbClr val="000000"/>
        </a:dk2>
        <a:lt2>
          <a:srgbClr val="919191"/>
        </a:lt2>
        <a:accent1>
          <a:srgbClr val="2717F5"/>
        </a:accent1>
        <a:accent2>
          <a:srgbClr val="1524E9"/>
        </a:accent2>
        <a:accent3>
          <a:srgbClr val="EBEBEB"/>
        </a:accent3>
        <a:accent4>
          <a:srgbClr val="000000"/>
        </a:accent4>
        <a:accent5>
          <a:srgbClr val="ACABF9"/>
        </a:accent5>
        <a:accent6>
          <a:srgbClr val="1220D3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9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2717F5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CABF9"/>
        </a:accent5>
        <a:accent6>
          <a:srgbClr val="00B98A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FFC Division Director’s Meeting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CC"/>
      </a:accent1>
      <a:accent2>
        <a:srgbClr val="009900"/>
      </a:accent2>
      <a:accent3>
        <a:srgbClr val="FFFFFF"/>
      </a:accent3>
      <a:accent4>
        <a:srgbClr val="000000"/>
      </a:accent4>
      <a:accent5>
        <a:srgbClr val="FFFFE2"/>
      </a:accent5>
      <a:accent6>
        <a:srgbClr val="008A00"/>
      </a:accent6>
      <a:hlink>
        <a:srgbClr val="0033CC"/>
      </a:hlink>
      <a:folHlink>
        <a:srgbClr val="0066CC"/>
      </a:folHlink>
    </a:clrScheme>
    <a:fontScheme name="2_FFC Division Director’s Meet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0"/>
              </a:schemeClr>
            </a:gs>
            <a:gs pos="100000">
              <a:schemeClr val="hlink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81000" marR="0" indent="-3810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0"/>
              </a:schemeClr>
            </a:gs>
            <a:gs pos="100000">
              <a:schemeClr val="hlink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81000" marR="0" indent="-38100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FFC Division Director’s Meeting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FC Division Director’s Meeting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8">
        <a:dk1>
          <a:srgbClr val="000000"/>
        </a:dk1>
        <a:lt1>
          <a:srgbClr val="DDDDDD"/>
        </a:lt1>
        <a:dk2>
          <a:srgbClr val="000000"/>
        </a:dk2>
        <a:lt2>
          <a:srgbClr val="919191"/>
        </a:lt2>
        <a:accent1>
          <a:srgbClr val="2717F5"/>
        </a:accent1>
        <a:accent2>
          <a:srgbClr val="1524E9"/>
        </a:accent2>
        <a:accent3>
          <a:srgbClr val="EBEBEB"/>
        </a:accent3>
        <a:accent4>
          <a:srgbClr val="000000"/>
        </a:accent4>
        <a:accent5>
          <a:srgbClr val="ACABF9"/>
        </a:accent5>
        <a:accent6>
          <a:srgbClr val="1220D3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FC Division Director’s Meeting template 9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2717F5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CABF9"/>
        </a:accent5>
        <a:accent6>
          <a:srgbClr val="00B98A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9168663-8244-4345-9b4c-b3752c4cc207">NAVY-1125-103</_dlc_DocId>
    <_dlc_DocIdUrl xmlns="e9168663-8244-4345-9b4c-b3752c4cc207">
      <Url>https://usff.portal.navy.mil/sites/NAVIDFOR/NCDOC/N7/_layouts/DocIdRedir.aspx?ID=NAVY-1125-103</Url>
      <Description>NAVY-1125-103</Description>
    </_dlc_DocIdUrl>
    <Month_x002d_Numeric xmlns="6a877e69-b0c3-4bb8-b330-8f7f5979ab5e">06</Month_x002d_Numeric>
    <Year xmlns="6a877e69-b0c3-4bb8-b330-8f7f5979ab5e">2016</Year>
    <Month xmlns="6a877e69-b0c3-4bb8-b330-8f7f5979ab5e">Jun</Month>
    <Category xmlns="6a877e69-b0c3-4bb8-b330-8f7f5979ab5e">PB4T Minutes</Category>
    <Fiscal_x0020_Year xmlns="6a877e69-b0c3-4bb8-b330-8f7f5979ab5e">FY2016</Fiscal_x0020_Year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3517563B0B17449B53B2DCA1674AC0" ma:contentTypeVersion="5" ma:contentTypeDescription="Create a new document." ma:contentTypeScope="" ma:versionID="42bfc37237236f0e5b13678d4c6d92fe">
  <xsd:schema xmlns:xsd="http://www.w3.org/2001/XMLSchema" xmlns:xs="http://www.w3.org/2001/XMLSchema" xmlns:p="http://schemas.microsoft.com/office/2006/metadata/properties" xmlns:ns2="e9168663-8244-4345-9b4c-b3752c4cc207" xmlns:ns3="6a877e69-b0c3-4bb8-b330-8f7f5979ab5e" targetNamespace="http://schemas.microsoft.com/office/2006/metadata/properties" ma:root="true" ma:fieldsID="e314a69b61a906a085a84e3fce6a6a9f" ns2:_="" ns3:_="">
    <xsd:import namespace="e9168663-8244-4345-9b4c-b3752c4cc207"/>
    <xsd:import namespace="6a877e69-b0c3-4bb8-b330-8f7f5979ab5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/>
                <xsd:element ref="ns3:Month"/>
                <xsd:element ref="ns3:Year"/>
                <xsd:element ref="ns3:Month_x002d_Numeric"/>
                <xsd:element ref="ns3:Fiscal_x0020_Yea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68663-8244-4345-9b4c-b3752c4cc20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77e69-b0c3-4bb8-b330-8f7f5979ab5e" elementFormDefault="qualified">
    <xsd:import namespace="http://schemas.microsoft.com/office/2006/documentManagement/types"/>
    <xsd:import namespace="http://schemas.microsoft.com/office/infopath/2007/PartnerControls"/>
    <xsd:element name="Category" ma:index="11" ma:displayName="Category" ma:default="Training Report" ma:description="This describes the type of report." ma:format="Dropdown" ma:internalName="Category">
      <xsd:simpleType>
        <xsd:restriction base="dms:Choice">
          <xsd:enumeration value="CSWF Report"/>
          <xsd:enumeration value="PB4T Minutes"/>
          <xsd:enumeration value="TPO Minutes"/>
          <xsd:enumeration value="Training Report"/>
        </xsd:restriction>
      </xsd:simpleType>
    </xsd:element>
    <xsd:element name="Month" ma:index="12" ma:displayName="Month" ma:default="Jan" ma:description="The month for the report." ma:format="Dropdown" ma:internalName="Month">
      <xsd:simpleType>
        <xsd:restriction base="dms:Choice">
          <xsd:enumeration value="Jan"/>
          <xsd:enumeration value="Feb"/>
          <xsd:enumeration value="Mar"/>
          <xsd:enumeration value="Apr"/>
          <xsd:enumeration value="May"/>
          <xsd:enumeration value="Jun"/>
          <xsd:enumeration value="Jul"/>
          <xsd:enumeration value="Aug"/>
          <xsd:enumeration value="Sep"/>
          <xsd:enumeration value="Oct"/>
          <xsd:enumeration value="Nov"/>
          <xsd:enumeration value="Dec"/>
        </xsd:restriction>
      </xsd:simpleType>
    </xsd:element>
    <xsd:element name="Year" ma:index="13" ma:displayName="Year" ma:default="2016" ma:description="The year the report was created.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  <xsd:enumeration value="2018"/>
        </xsd:restriction>
      </xsd:simpleType>
    </xsd:element>
    <xsd:element name="Month_x002d_Numeric" ma:index="14" ma:displayName="Month-Numeric" ma:default="01" ma:description="The numeric value of the month - used for sorting." ma:format="Dropdown" ma:internalName="Month_x002d_Numeric">
      <xsd:simpleType>
        <xsd:restriction base="dms:Choice">
          <xsd:enumeration value="01"/>
          <xsd:enumeration value="02"/>
          <xsd:enumeration value="03"/>
          <xsd:enumeration value="04"/>
          <xsd:enumeration value="05"/>
          <xsd:enumeration value="06"/>
          <xsd:enumeration value="07"/>
          <xsd:enumeration value="08"/>
          <xsd:enumeration value="09"/>
          <xsd:enumeration value="10"/>
          <xsd:enumeration value="11"/>
          <xsd:enumeration value="12"/>
        </xsd:restriction>
      </xsd:simpleType>
    </xsd:element>
    <xsd:element name="Fiscal_x0020_Year" ma:index="15" ma:displayName="Fiscal Year" ma:default="FY2016" ma:description="Fiscal Year of the report." ma:format="Dropdown" ma:internalName="Fiscal_x0020_Year">
      <xsd:simpleType>
        <xsd:restriction base="dms:Choice">
          <xsd:enumeration value="FY2014"/>
          <xsd:enumeration value="FY2015"/>
          <xsd:enumeration value="FY2016"/>
          <xsd:enumeration value="FY2017"/>
          <xsd:enumeration value="FY2018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1D6F4B-92C5-41CC-82A6-D041EA2BC4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690CBF-D80B-40BD-8344-211BCB7F45B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98EEE2-91D7-4DCF-8A7E-B7A0B022DB7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e9168663-8244-4345-9b4c-b3752c4cc207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a877e69-b0c3-4bb8-b330-8f7f5979ab5e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460F19B-3B6D-4E41-961E-45DD61A5C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168663-8244-4345-9b4c-b3752c4cc207"/>
    <ds:schemaRef ds:uri="6a877e69-b0c3-4bb8-b330-8f7f5979a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25064</TotalTime>
  <Words>944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2_FFC Division Director’s Meeting template</vt:lpstr>
      <vt:lpstr>3_FFC Division Director’s Meeting template</vt:lpstr>
      <vt:lpstr>Intro to Malware Analysis PO2 POSOCCO</vt:lpstr>
      <vt:lpstr>Objectives</vt:lpstr>
      <vt:lpstr>What is Malware?</vt:lpstr>
      <vt:lpstr>Media and Malware Analysis At NCDOC</vt:lpstr>
      <vt:lpstr>Common “Types” of Malware</vt:lpstr>
      <vt:lpstr>Common Delivery Techniques</vt:lpstr>
      <vt:lpstr>What Happens When Malware Runs?</vt:lpstr>
      <vt:lpstr>Tier Based Analysis</vt:lpstr>
      <vt:lpstr>Tier Based Analysis</vt:lpstr>
      <vt:lpstr>Tier Based Analysis</vt:lpstr>
      <vt:lpstr>Office Macros</vt:lpstr>
      <vt:lpstr>Office Macros</vt:lpstr>
      <vt:lpstr>Office Macros</vt:lpstr>
      <vt:lpstr>Bombermania Trojan</vt:lpstr>
      <vt:lpstr>Bombermania Trojan</vt:lpstr>
      <vt:lpstr>Bombermania Trojan</vt:lpstr>
      <vt:lpstr>Angler EK</vt:lpstr>
      <vt:lpstr>Angler EK</vt:lpstr>
      <vt:lpstr>Angler EK</vt:lpstr>
      <vt:lpstr>Angler EK</vt:lpstr>
      <vt:lpstr>Angler EK</vt:lpstr>
      <vt:lpstr>Mirai Botnet</vt:lpstr>
      <vt:lpstr>OSR</vt:lpstr>
      <vt:lpstr>How to build a lab</vt:lpstr>
      <vt:lpstr>PowerPoint Presentation</vt:lpstr>
    </vt:vector>
  </TitlesOfParts>
  <Company>GhostImage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PB4T Meeting Minutes June 2016</dc:title>
  <dc:creator>kmcginn@ncdoc.navy.mil</dc:creator>
  <cp:lastModifiedBy>Rose, Randy CIV</cp:lastModifiedBy>
  <cp:revision>2286</cp:revision>
  <cp:lastPrinted>2016-06-16T16:20:11Z</cp:lastPrinted>
  <dcterms:created xsi:type="dcterms:W3CDTF">2011-06-02T17:40:32Z</dcterms:created>
  <dcterms:modified xsi:type="dcterms:W3CDTF">2016-10-28T15:48:56Z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0x010100813517563B0B17449B53B2DCA1674AC0</vt:lpwstr>
  </property>
  <property fmtid="{D5CDD505-2E9C-101B-9397-08002B2CF9AE}" pid="3" name="_dlc_DocIdItemGuid">
    <vt:lpwstr>4f0f6d93-b6ce-4538-adf0-89340659beb4</vt:lpwstr>
  </property>
</Properties>
</file>