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4654"/>
  </p:normalViewPr>
  <p:slideViewPr>
    <p:cSldViewPr snapToGrid="0" snapToObjects="1">
      <p:cViewPr>
        <p:scale>
          <a:sx n="84" d="100"/>
          <a:sy n="84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58978-D492-7346-ACD2-71AB54BA65E2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7BA4C-81CF-E94D-8ABB-4494603D9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icept/hacka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7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Wireshark?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/>
              <a:t>packet </a:t>
            </a:r>
            <a:r>
              <a:rPr lang="en-US" dirty="0" smtClean="0"/>
              <a:t>analyzer</a:t>
            </a:r>
          </a:p>
          <a:p>
            <a:pPr lvl="1"/>
            <a:r>
              <a:rPr lang="en-US" dirty="0" smtClean="0"/>
              <a:t>Capture </a:t>
            </a:r>
            <a:r>
              <a:rPr lang="en-US" dirty="0"/>
              <a:t>network packets and tries to display that packet data as detailed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0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administrators use it to </a:t>
            </a:r>
            <a:r>
              <a:rPr lang="en-US" i="1" dirty="0"/>
              <a:t>troubleshoot network problems</a:t>
            </a:r>
            <a:endParaRPr lang="en-US" dirty="0"/>
          </a:p>
          <a:p>
            <a:r>
              <a:rPr lang="en-US" dirty="0"/>
              <a:t>Network security engineers use it to </a:t>
            </a:r>
            <a:r>
              <a:rPr lang="en-US" i="1" dirty="0"/>
              <a:t>examine security problems</a:t>
            </a:r>
            <a:endParaRPr lang="en-US" dirty="0"/>
          </a:p>
          <a:p>
            <a:r>
              <a:rPr lang="en-US" dirty="0"/>
              <a:t>Developers use it to </a:t>
            </a:r>
            <a:r>
              <a:rPr lang="en-US" i="1" dirty="0"/>
              <a:t>debug protocol implementations</a:t>
            </a:r>
            <a:endParaRPr lang="en-US" dirty="0"/>
          </a:p>
          <a:p>
            <a:r>
              <a:rPr lang="en-US" dirty="0"/>
              <a:t>People use it to </a:t>
            </a:r>
            <a:r>
              <a:rPr lang="en-US" i="1" dirty="0"/>
              <a:t>learn network protocol</a:t>
            </a:r>
            <a:r>
              <a:rPr lang="en-US" dirty="0"/>
              <a:t> internals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</a:t>
            </a:r>
            <a:r>
              <a:rPr lang="en-US" dirty="0" err="1" smtClean="0"/>
              <a:t>doesn</a:t>
            </a:r>
            <a:r>
              <a:rPr lang="mr-IN" dirty="0" smtClean="0"/>
              <a:t>’</a:t>
            </a:r>
            <a:r>
              <a:rPr lang="en-US" dirty="0" smtClean="0"/>
              <a:t>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Isn’t </a:t>
            </a:r>
            <a:r>
              <a:rPr lang="en-US" dirty="0"/>
              <a:t>an intrusion detection system. It will not warn you when someone does strange things on your </a:t>
            </a:r>
            <a:r>
              <a:rPr lang="en-US" dirty="0" smtClean="0"/>
              <a:t>network</a:t>
            </a:r>
          </a:p>
          <a:p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not manipulate things on the network, it will only "measure" things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5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5" y="70614"/>
            <a:ext cx="8765627" cy="6506610"/>
          </a:xfrm>
        </p:spPr>
      </p:pic>
      <p:sp>
        <p:nvSpPr>
          <p:cNvPr id="5" name="Rectangle 4"/>
          <p:cNvSpPr/>
          <p:nvPr/>
        </p:nvSpPr>
        <p:spPr>
          <a:xfrm>
            <a:off x="2019720" y="1919231"/>
            <a:ext cx="8370277" cy="1708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16" y="3153097"/>
            <a:ext cx="5858174" cy="236344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15" y="5586883"/>
            <a:ext cx="4391115" cy="783771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83592" y="2090053"/>
            <a:ext cx="170462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Packet Capture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17370" y="5794102"/>
            <a:ext cx="200414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Packet </a:t>
            </a:r>
            <a:r>
              <a:rPr lang="en-US" dirty="0" err="1" smtClean="0"/>
              <a:t>Hexidecimal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58303" y="4154624"/>
            <a:ext cx="170462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Packet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14" y="198120"/>
            <a:ext cx="9239266" cy="6537064"/>
          </a:xfrm>
        </p:spPr>
      </p:pic>
      <p:sp>
        <p:nvSpPr>
          <p:cNvPr id="13" name="Rectangle 12"/>
          <p:cNvSpPr/>
          <p:nvPr/>
        </p:nvSpPr>
        <p:spPr>
          <a:xfrm>
            <a:off x="1593000" y="715271"/>
            <a:ext cx="8370277" cy="17082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Mingle and create teams </a:t>
            </a:r>
          </a:p>
          <a:p>
            <a:pPr lvl="1"/>
            <a:r>
              <a:rPr lang="en-US" dirty="0" smtClean="0"/>
              <a:t>4 people per team</a:t>
            </a:r>
          </a:p>
          <a:p>
            <a:pPr lvl="1"/>
            <a:r>
              <a:rPr lang="en-US" dirty="0" smtClean="0"/>
              <a:t>Tell team name and an email address to CNSP staff</a:t>
            </a:r>
          </a:p>
          <a:p>
            <a:r>
              <a:rPr lang="en-US" dirty="0" smtClean="0"/>
              <a:t>Download questions and </a:t>
            </a:r>
            <a:r>
              <a:rPr lang="en-US" dirty="0" err="1" smtClean="0"/>
              <a:t>pcap</a:t>
            </a:r>
            <a:r>
              <a:rPr lang="en-US" dirty="0"/>
              <a:t> at: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github.com/pricept/hackathon</a:t>
            </a:r>
            <a:endParaRPr lang="en-US" dirty="0" smtClean="0"/>
          </a:p>
          <a:p>
            <a:r>
              <a:rPr lang="en-US" dirty="0" smtClean="0"/>
              <a:t>Use tools to answer questions</a:t>
            </a:r>
          </a:p>
          <a:p>
            <a:r>
              <a:rPr lang="en-US" smtClean="0"/>
              <a:t>Answers due by 1500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76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1356</TotalTime>
  <Words>142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Mangal</vt:lpstr>
      <vt:lpstr>Arial</vt:lpstr>
      <vt:lpstr>Gallery</vt:lpstr>
      <vt:lpstr>WireShark</vt:lpstr>
      <vt:lpstr>What is Wireshark?</vt:lpstr>
      <vt:lpstr>Purpose</vt:lpstr>
      <vt:lpstr>What it doesn’t do</vt:lpstr>
      <vt:lpstr>PowerPoint Presentation</vt:lpstr>
      <vt:lpstr>PowerPoint Presentation</vt:lpstr>
      <vt:lpstr>HACKATHON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Microsoft Office User</dc:creator>
  <cp:lastModifiedBy>Microsoft Office User</cp:lastModifiedBy>
  <cp:revision>3</cp:revision>
  <dcterms:created xsi:type="dcterms:W3CDTF">2016-11-03T02:40:10Z</dcterms:created>
  <dcterms:modified xsi:type="dcterms:W3CDTF">2016-11-04T01:16:27Z</dcterms:modified>
</cp:coreProperties>
</file>