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25" d="100"/>
          <a:sy n="125" d="100"/>
        </p:scale>
        <p:origin x="-1224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DAF1463-2F0E-4C1F-AF88-4450D3E269BC}" type="datetimeFigureOut">
              <a:rPr lang="ru-RU" smtClean="0"/>
              <a:pPr/>
              <a:t>30.04.2022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1EA7515-6528-46F3-A6A0-53F414C797B0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6643734" cy="1042982"/>
          </a:xfrm>
        </p:spPr>
        <p:txBody>
          <a:bodyPr>
            <a:normAutofit/>
          </a:bodyPr>
          <a:lstStyle/>
          <a:p>
            <a:pPr algn="l"/>
            <a:r>
              <a:rPr lang="ru-RU" dirty="0" err="1" smtClean="0"/>
              <a:t>Аниме</a:t>
            </a:r>
            <a:r>
              <a:rPr lang="ru-RU" dirty="0" smtClean="0"/>
              <a:t> магазин☠</a:t>
            </a:r>
            <a:endParaRPr lang="ru-RU" dirty="0"/>
          </a:p>
        </p:txBody>
      </p:sp>
      <p:pic>
        <p:nvPicPr>
          <p:cNvPr id="1029" name="Picture 5" descr="C:\Users\user\Desktop\ШАГ\АА\128015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28802"/>
            <a:ext cx="7572428" cy="4489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142984"/>
            <a:ext cx="8258204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Цены привлекательны для покупателей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571472" y="3357562"/>
          <a:ext cx="8286810" cy="1714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62"/>
                <a:gridCol w="1657362"/>
                <a:gridCol w="1657362"/>
                <a:gridCol w="1657362"/>
                <a:gridCol w="1657362"/>
              </a:tblGrid>
              <a:tr h="8572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20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фигурка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err="1" smtClean="0"/>
                        <a:t>манга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плакат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батарейки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брелок</a:t>
                      </a:r>
                      <a:endParaRPr lang="ru-RU" sz="2000" dirty="0"/>
                    </a:p>
                  </a:txBody>
                  <a:tcPr anchor="ctr"/>
                </a:tc>
              </a:tr>
              <a:tr h="857256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1200 </a:t>
                      </a:r>
                      <a:r>
                        <a:rPr lang="ru-RU" sz="2000" dirty="0" err="1" smtClean="0"/>
                        <a:t>грн</a:t>
                      </a:r>
                      <a:r>
                        <a:rPr lang="ru-RU" sz="2000" dirty="0" smtClean="0"/>
                        <a:t>/</a:t>
                      </a:r>
                      <a:r>
                        <a:rPr lang="ru-RU" sz="2000" dirty="0" err="1" smtClean="0"/>
                        <a:t>шт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240 </a:t>
                      </a:r>
                      <a:r>
                        <a:rPr lang="ru-RU" sz="2000" dirty="0" err="1" smtClean="0"/>
                        <a:t>грн</a:t>
                      </a:r>
                      <a:r>
                        <a:rPr lang="ru-RU" sz="2000" dirty="0" smtClean="0"/>
                        <a:t>/</a:t>
                      </a:r>
                      <a:r>
                        <a:rPr lang="ru-RU" sz="2000" dirty="0" err="1" smtClean="0"/>
                        <a:t>шт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140 </a:t>
                      </a:r>
                      <a:r>
                        <a:rPr lang="ru-RU" sz="2000" dirty="0" err="1" smtClean="0"/>
                        <a:t>грн</a:t>
                      </a:r>
                      <a:r>
                        <a:rPr lang="ru-RU" sz="2000" dirty="0" smtClean="0"/>
                        <a:t>/</a:t>
                      </a:r>
                      <a:r>
                        <a:rPr lang="ru-RU" sz="2000" dirty="0" err="1" smtClean="0"/>
                        <a:t>шт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100 </a:t>
                      </a:r>
                      <a:r>
                        <a:rPr lang="ru-RU" sz="2000" dirty="0" err="1" smtClean="0"/>
                        <a:t>грн</a:t>
                      </a:r>
                      <a:r>
                        <a:rPr lang="ru-RU" sz="2000" dirty="0" smtClean="0"/>
                        <a:t>/</a:t>
                      </a:r>
                      <a:r>
                        <a:rPr lang="ru-RU" sz="2000" dirty="0" err="1" smtClean="0"/>
                        <a:t>шт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 smtClean="0"/>
                        <a:t>15 </a:t>
                      </a:r>
                      <a:r>
                        <a:rPr lang="ru-RU" sz="2000" dirty="0" err="1" smtClean="0"/>
                        <a:t>грн</a:t>
                      </a:r>
                      <a:r>
                        <a:rPr lang="ru-RU" sz="2000" dirty="0" smtClean="0"/>
                        <a:t>/</a:t>
                      </a:r>
                      <a:r>
                        <a:rPr lang="ru-RU" sz="2000" dirty="0" err="1" smtClean="0"/>
                        <a:t>шт</a:t>
                      </a:r>
                      <a:endParaRPr lang="ru-RU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Мы продаем только качественные товары</a:t>
            </a:r>
            <a:endParaRPr lang="ru-RU" dirty="0"/>
          </a:p>
        </p:txBody>
      </p:sp>
      <p:pic>
        <p:nvPicPr>
          <p:cNvPr id="3" name="Picture 2" descr="C:\Users\user\Desktop\ШАГ\АА\17887647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85992"/>
            <a:ext cx="3786193" cy="3786193"/>
          </a:xfrm>
          <a:prstGeom prst="rect">
            <a:avLst/>
          </a:prstGeom>
          <a:noFill/>
        </p:spPr>
      </p:pic>
      <p:pic>
        <p:nvPicPr>
          <p:cNvPr id="2051" name="Picture 3" descr="C:\Users\user\Desktop\ШАГ\АА\konosub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214554"/>
            <a:ext cx="4214842" cy="42148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229600" cy="1143000"/>
          </a:xfrm>
        </p:spPr>
        <p:txBody>
          <a:bodyPr>
            <a:noAutofit/>
          </a:bodyPr>
          <a:lstStyle/>
          <a:p>
            <a:r>
              <a:rPr lang="ru-RU" sz="4000" dirty="0" smtClean="0"/>
              <a:t>Не смотря на низкие цены и высокое качество товар окупиться!</a:t>
            </a:r>
            <a:endParaRPr lang="ru-RU" sz="4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142976" y="2928934"/>
          <a:ext cx="6929486" cy="2643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743"/>
                <a:gridCol w="3464743"/>
              </a:tblGrid>
              <a:tr h="132160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Затраты в месяц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Заработок в месяц</a:t>
                      </a:r>
                      <a:endParaRPr lang="ru-RU" sz="2400" dirty="0"/>
                    </a:p>
                  </a:txBody>
                  <a:tcPr anchor="ctr"/>
                </a:tc>
              </a:tr>
              <a:tr h="1321603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118350 </a:t>
                      </a:r>
                      <a:r>
                        <a:rPr lang="ru-RU" sz="2400" dirty="0" err="1" smtClean="0"/>
                        <a:t>грн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277750 </a:t>
                      </a:r>
                      <a:r>
                        <a:rPr lang="ru-RU" sz="2400" dirty="0" err="1" smtClean="0"/>
                        <a:t>грн</a:t>
                      </a:r>
                      <a:endParaRPr lang="ru-RU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2653474"/>
          </a:xfrm>
        </p:spPr>
        <p:txBody>
          <a:bodyPr>
            <a:normAutofit/>
          </a:bodyPr>
          <a:lstStyle/>
          <a:p>
            <a:r>
              <a:rPr lang="ru-RU" dirty="0" smtClean="0"/>
              <a:t>На данный момент в области конкурентов нету, поэтому магазин обречен на успех👍</a:t>
            </a:r>
            <a:endParaRPr lang="ru-RU" dirty="0"/>
          </a:p>
        </p:txBody>
      </p:sp>
      <p:pic>
        <p:nvPicPr>
          <p:cNvPr id="4" name="Picture 2" descr="C:\Users\user\Desktop\ШАГ\АА\Без названия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3714752"/>
            <a:ext cx="6348276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1071546"/>
            <a:ext cx="8658228" cy="785818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Уже через 0,39 месяца магазин окупиться</a:t>
            </a:r>
            <a:endParaRPr lang="ru-RU" sz="4000" dirty="0"/>
          </a:p>
        </p:txBody>
      </p:sp>
      <p:pic>
        <p:nvPicPr>
          <p:cNvPr id="1026" name="Picture 2" descr="C:\Users\user\Desktop\ШАГ\АА\Без названия (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285992"/>
            <a:ext cx="6041558" cy="4071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</TotalTime>
  <Words>68</Words>
  <Application>Microsoft Office PowerPoint</Application>
  <PresentationFormat>Экран 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Поток</vt:lpstr>
      <vt:lpstr>Аниме магазин☠</vt:lpstr>
      <vt:lpstr>Цены привлекательны для покупателей</vt:lpstr>
      <vt:lpstr>Мы продаем только качественные товары</vt:lpstr>
      <vt:lpstr>Не смотря на низкие цены и высокое качество товар окупиться!</vt:lpstr>
      <vt:lpstr>На данный момент в области конкурентов нету, поэтому магазин обречен на успех👍</vt:lpstr>
      <vt:lpstr>Уже через 0,39 месяца магазин окупиться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У ДЯДИ ВАНИ</dc:title>
  <dc:creator>prichepa</dc:creator>
  <cp:lastModifiedBy>prichepa</cp:lastModifiedBy>
  <cp:revision>21</cp:revision>
  <dcterms:created xsi:type="dcterms:W3CDTF">2022-04-09T13:58:41Z</dcterms:created>
  <dcterms:modified xsi:type="dcterms:W3CDTF">2022-04-30T13:18:14Z</dcterms:modified>
</cp:coreProperties>
</file>