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</p:sldMasterIdLst>
  <p:notesMasterIdLst>
    <p:notesMasterId r:id="rId12"/>
  </p:notesMasterIdLst>
  <p:sldIdLst>
    <p:sldId id="256" r:id="rId3"/>
    <p:sldId id="291" r:id="rId4"/>
    <p:sldId id="257" r:id="rId5"/>
    <p:sldId id="258" r:id="rId6"/>
    <p:sldId id="284" r:id="rId7"/>
    <p:sldId id="274" r:id="rId8"/>
    <p:sldId id="273" r:id="rId9"/>
    <p:sldId id="277" r:id="rId10"/>
    <p:sldId id="292" r:id="rId11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12EE8-B88D-45F0-86CB-9340EF787FD7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B45FB-FB98-4689-8D67-6FEB7FCBB9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B45FB-FB98-4689-8D67-6FEB7FCBB95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B45FB-FB98-4689-8D67-6FEB7FCBB95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B45FB-FB98-4689-8D67-6FEB7FCBB95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B45FB-FB98-4689-8D67-6FEB7FCBB95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B45FB-FB98-4689-8D67-6FEB7FCBB95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B45FB-FB98-4689-8D67-6FEB7FCBB95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B45FB-FB98-4689-8D67-6FEB7FCBB95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B45FB-FB98-4689-8D67-6FEB7FCBB95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7EC5-6D81-4A7B-A5D3-1F072E346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A8A3-41E5-4748-847B-7483CBB34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8B941-6824-4C05-9F28-0E4F7C49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E1036-D24C-4B09-B7A4-2568F5E4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83DEF-D4F2-40E6-A414-61F0C2C6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42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297F-13FD-4737-B985-83CA9863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FCDA-226F-43E0-9021-B16CC2E6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4FF1-2DEA-47ED-8EC2-42F0FD9A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17FE0-E622-4335-A589-48B5E970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E4BAD-2472-4715-8D98-4D262BBE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02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09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ECF9-89D6-4778-BE19-20B91CA9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F963D-D467-4F2F-B83D-40C3A6E3A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88100-7CBF-460E-ACCA-E5E45A318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ABD7A-5D18-4F87-BDCC-27B10980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59BDD-EACB-4C3B-89D4-9D67D48C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350C1-D78C-4344-A15B-D0104A35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13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0D72-3580-4891-AD92-987340A9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57663-38F4-440E-807A-A0F49A76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FDC0B-AB97-4881-A4D7-F17D5692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9ACB5-A4C9-4D4D-BA2C-136FF174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65DD6-DC4A-43E7-A2AB-F735F410E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27B2AA-0C24-4074-97DD-F4584EAE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5D62A-4A9B-4778-89E9-71CD356F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A6C32-98AF-4179-B5C3-82D7A7E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969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9B79-A8C5-4EAB-BD5B-C0A041F2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7B4B7-A093-4199-AC05-8472ED9D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2F322-8217-4BAA-A616-2A8F293E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42BC1-3038-4A08-9607-1AC25F06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369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78201-A6D8-47C0-9CF9-DBB1DDE5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355F0-7A48-440B-9FA4-0D41AAF9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D1708-49DC-4B8D-903A-E5D88268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36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A640-4893-453C-A886-0160B27C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228A-DBAB-45D4-AF4A-463AF2EC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718B4-C0AD-4223-B2FF-1F8924E1E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5ED1F-2ADF-4D13-87BE-BC5F8B6F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518EB-86C2-4308-912B-DBDC9A55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35FD7-4B18-47CA-96EE-C961E9B6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0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FADB-2F8F-4AEE-A5F6-43F96052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3B05C-A4AC-4500-BA1A-69E82D0EE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D5F0F-7EED-4B7A-8A32-4EE33D91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99E7A-ED2A-4BCB-8581-0DA6C12C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81423-2019-4B52-822D-100E6D89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5D702-FCDC-421C-9EFC-302C8DA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88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2496-DD39-49C8-BB97-8A448D55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C1EB8-E96C-4569-86EE-FCAA67F3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F5774-E23B-46DF-BB52-0F14076C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96FC6-EF3F-4429-AFAB-8CD81BAB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2FA3C-62AB-4AFC-AF99-99EFD3F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26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315F31-4871-431B-834C-A6BDC539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21BBE-C73E-4EF7-BB24-A9FA2A46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3741F-EAAE-4162-8BBF-3B4F5DB9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AFC50-F884-445B-9E61-E5A2CAD0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8FF67-DD84-4A58-89BE-EA505384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9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sndAc>
      <p:endSnd/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16376-0473-4C1B-B6EC-33DDB5A5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B121D-5C03-483D-BBBF-63E7E3DD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57886-FA3E-46D7-99D3-C81CDDE23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D4242-F4C5-4247-8D80-33E4B3878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A0FAE-A205-4A6D-8EA2-A9DD5C44F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46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2133599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 Black" pitchFamily="34" charset="0"/>
                <a:cs typeface="Times New Roman" pitchFamily="18" charset="0"/>
              </a:rPr>
              <a:t>AIR QUALITY MONITORING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047999"/>
            <a:ext cx="7772400" cy="1722393"/>
          </a:xfrm>
        </p:spPr>
        <p:txBody>
          <a:bodyPr>
            <a:noAutofit/>
          </a:bodyPr>
          <a:lstStyle/>
          <a:p>
            <a:r>
              <a:rPr lang="en-US" sz="1800"/>
              <a:t>By,</a:t>
            </a:r>
            <a:endParaRPr lang="en-US" sz="1800" dirty="0"/>
          </a:p>
          <a:p>
            <a:r>
              <a:rPr lang="en-US" sz="1800" dirty="0"/>
              <a:t>U.S Muthu Chitra</a:t>
            </a:r>
          </a:p>
          <a:p>
            <a:r>
              <a:rPr lang="en-US" sz="1800" dirty="0" err="1"/>
              <a:t>K.Genga</a:t>
            </a:r>
            <a:r>
              <a:rPr lang="en-US" sz="1800" dirty="0"/>
              <a:t> </a:t>
            </a:r>
            <a:r>
              <a:rPr lang="en-US" sz="1800" dirty="0" err="1"/>
              <a:t>Parameswari</a:t>
            </a:r>
            <a:endParaRPr lang="en-US" sz="1800" dirty="0"/>
          </a:p>
          <a:p>
            <a:r>
              <a:rPr lang="en-US" sz="1800" dirty="0" err="1"/>
              <a:t>M.Siva</a:t>
            </a:r>
            <a:r>
              <a:rPr lang="en-US" sz="1800" dirty="0"/>
              <a:t> </a:t>
            </a:r>
            <a:r>
              <a:rPr lang="en-US" sz="1800" dirty="0" err="1"/>
              <a:t>jothi</a:t>
            </a:r>
            <a:endParaRPr lang="en-US" sz="1800" dirty="0"/>
          </a:p>
          <a:p>
            <a:r>
              <a:rPr lang="en-US" sz="1800" dirty="0" err="1"/>
              <a:t>K.Loga</a:t>
            </a:r>
            <a:r>
              <a:rPr lang="en-US" sz="1800" dirty="0"/>
              <a:t> </a:t>
            </a:r>
            <a:r>
              <a:rPr lang="en-US" sz="1800" dirty="0" err="1"/>
              <a:t>sakthi</a:t>
            </a:r>
            <a:endParaRPr lang="en-US" sz="1800" dirty="0"/>
          </a:p>
          <a:p>
            <a:endParaRPr lang="en-US" sz="18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Air Quality monitoring</a:t>
            </a:r>
          </a:p>
          <a:p>
            <a:r>
              <a:rPr lang="en-US" dirty="0"/>
              <a:t>Block diagram</a:t>
            </a:r>
          </a:p>
          <a:p>
            <a:r>
              <a:rPr lang="en-US" dirty="0"/>
              <a:t>Sensors</a:t>
            </a:r>
          </a:p>
          <a:p>
            <a:r>
              <a:rPr lang="en-US" dirty="0"/>
              <a:t>Op Amp</a:t>
            </a:r>
          </a:p>
          <a:p>
            <a:r>
              <a:rPr lang="en-US" dirty="0"/>
              <a:t>ARM Processor</a:t>
            </a:r>
          </a:p>
          <a:p>
            <a:r>
              <a:rPr lang="en-US" dirty="0" err="1"/>
              <a:t>zigbee</a:t>
            </a:r>
            <a:endParaRPr lang="en-US" dirty="0"/>
          </a:p>
          <a:p>
            <a:r>
              <a:rPr lang="en-US" dirty="0"/>
              <a:t>Threshold values</a:t>
            </a:r>
          </a:p>
          <a:p>
            <a:r>
              <a:rPr lang="en-US" dirty="0"/>
              <a:t>Advantages</a:t>
            </a:r>
          </a:p>
          <a:p>
            <a:r>
              <a:rPr lang="en-US" dirty="0"/>
              <a:t>Applications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0709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With fast development of industrialisation and urbanization pollution become more common.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Air pollution is presence of contaminants or pollutant substances that effect human health.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If we know the quantity of pollutant, then proper precautions can be taken to minimize the pollution levels in air.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102291"/>
          </a:xfrm>
        </p:spPr>
        <p:txBody>
          <a:bodyPr>
            <a:normAutofit/>
          </a:bodyPr>
          <a:lstStyle/>
          <a:p>
            <a:r>
              <a:rPr lang="en-US" dirty="0"/>
              <a:t>One of the major application of wireless sensor network.</a:t>
            </a:r>
          </a:p>
          <a:p>
            <a:endParaRPr lang="en-US" dirty="0"/>
          </a:p>
          <a:p>
            <a:r>
              <a:rPr lang="en-US" dirty="0"/>
              <a:t>It is used for understanding the status of air pollution on the remote place.</a:t>
            </a:r>
          </a:p>
          <a:p>
            <a:endParaRPr lang="en-US" dirty="0"/>
          </a:p>
          <a:p>
            <a:r>
              <a:rPr lang="en-US" dirty="0"/>
              <a:t>It supports sensor data abstraction.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AIR QUALITY MONITORING 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600200"/>
            <a:ext cx="6283385" cy="3810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1905001"/>
            <a:ext cx="112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CO2</a:t>
            </a:r>
          </a:p>
          <a:p>
            <a:r>
              <a:rPr lang="en-US" dirty="0"/>
              <a:t>Sensor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0" y="3048000"/>
            <a:ext cx="971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</a:t>
            </a:r>
          </a:p>
          <a:p>
            <a:r>
              <a:rPr lang="en-US" dirty="0"/>
              <a:t>Sensor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71800" y="2438400"/>
            <a:ext cx="776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</a:t>
            </a:r>
          </a:p>
          <a:p>
            <a:r>
              <a:rPr lang="en-US" dirty="0"/>
              <a:t>Amp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19600" y="2590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62600" y="2057400"/>
            <a:ext cx="934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</a:t>
            </a:r>
            <a:br>
              <a:rPr lang="en-US" dirty="0"/>
            </a:br>
            <a:r>
              <a:rPr lang="en-US" dirty="0"/>
              <a:t>7</a:t>
            </a:r>
          </a:p>
          <a:p>
            <a:r>
              <a:rPr lang="en-US" dirty="0"/>
              <a:t>LPC</a:t>
            </a:r>
          </a:p>
          <a:p>
            <a:r>
              <a:rPr lang="en-US" dirty="0"/>
              <a:t> 2148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10400" y="1752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8800" y="41148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Zigbee</a:t>
            </a:r>
          </a:p>
          <a:p>
            <a:r>
              <a:rPr lang="en-US" dirty="0"/>
              <a:t>Transmitter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1200" y="4876800"/>
            <a:ext cx="1447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1562894" y="5295106"/>
            <a:ext cx="838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81200" y="5715000"/>
            <a:ext cx="1447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010694" y="5295106"/>
            <a:ext cx="838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3810000" y="5334000"/>
            <a:ext cx="91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267200" y="4876800"/>
            <a:ext cx="99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267200" y="5791200"/>
            <a:ext cx="99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4800600" y="5334000"/>
            <a:ext cx="91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50292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Zigbee</a:t>
            </a:r>
          </a:p>
          <a:p>
            <a:r>
              <a:rPr lang="en-US" dirty="0"/>
              <a:t>receiver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95800" y="518160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990599"/>
          </a:xfrm>
        </p:spPr>
        <p:txBody>
          <a:bodyPr/>
          <a:lstStyle/>
          <a:p>
            <a:pPr algn="l"/>
            <a:r>
              <a:rPr lang="en-US" dirty="0"/>
              <a:t>CO SENSOR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676400"/>
            <a:ext cx="6781800" cy="4114800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l">
              <a:buFont typeface="Wingdings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   Detects the presence of carbon      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 monoxide in the air.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    MQ-7 can detect CO gas from 20 to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 2000 ppm.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</a:t>
            </a:r>
          </a:p>
        </p:txBody>
      </p:sp>
      <p:pic>
        <p:nvPicPr>
          <p:cNvPr id="4098" name="Picture 2" descr="D:\Users\MYPC\Downloads\rajani\mq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143000"/>
            <a:ext cx="2747963" cy="21336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6857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</a:t>
            </a:r>
            <a:r>
              <a:rPr lang="en-US" baseline="-25000" dirty="0"/>
              <a:t>2</a:t>
            </a:r>
            <a:r>
              <a:rPr lang="en-US" dirty="0"/>
              <a:t> SENSOR</a:t>
            </a:r>
            <a:endParaRPr lang="en-US" baseline="-2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7239000" cy="43434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l"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 Instrument used to measure carbon                                                                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dioxide gas.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 Principles are infrared gas sensor                      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(NDIR) and chemical gas sensor.    </a:t>
            </a:r>
          </a:p>
        </p:txBody>
      </p:sp>
      <p:pic>
        <p:nvPicPr>
          <p:cNvPr id="3075" name="Picture 3" descr="D:\Users\MYPC\Downloads\rajani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371600"/>
            <a:ext cx="2133600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990600"/>
          </a:xfrm>
        </p:spPr>
        <p:txBody>
          <a:bodyPr/>
          <a:lstStyle/>
          <a:p>
            <a:pPr algn="l"/>
            <a:r>
              <a:rPr lang="en-US" dirty="0"/>
              <a:t>OP AMP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133600"/>
            <a:ext cx="7315200" cy="39624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ST OP Amps TSU10 series nano 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amplifier ,TV711,TS731 high precision 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op amps are used.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Their low supply voltage and ultra low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power consumption make them a    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perfect for safety detectors operating in 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toxic  enironments.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69169-3D54-4E41-81C3-E56CB08C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110155"/>
            <a:ext cx="7886700" cy="1500187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21781-E17A-42C3-A6A2-40EB54C22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220" y="3839370"/>
            <a:ext cx="7945367" cy="15001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74225"/>
      </p:ext>
    </p:extLst>
  </p:cSld>
  <p:clrMapOvr>
    <a:masterClrMapping/>
  </p:clrMapOvr>
  <p:transition>
    <p:sndAc>
      <p:endSnd/>
    </p:sndAc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11FA4A1B-AA89-4961-A90E-CB718C8A70EB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G8CZ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8CZ0Z7BdOSwAEAANoDAAAPAAAAAAAAAAEAAAAAAAAAAABub25lL3BsYXllci54bWxQSwUGAAAAAAEAAQA9AAAA7QEAAAAA"/>
  <p:tag name="ISPRING_PRESENTATION_TITLE" val="8202918"/>
  <p:tag name="ISPRING_RESOURCE_PATHS_HASH_PRESENTER" val="c8b3597ff6baf2974505c888f2d867df6b37b8b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uncatedFinal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666</TotalTime>
  <Words>262</Words>
  <Application>Microsoft Office PowerPoint</Application>
  <PresentationFormat>On-screen Show (4:3)</PresentationFormat>
  <Paragraphs>88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Lucida Sans Unicode</vt:lpstr>
      <vt:lpstr>Verdana</vt:lpstr>
      <vt:lpstr>Wingdings</vt:lpstr>
      <vt:lpstr>Wingdings 2</vt:lpstr>
      <vt:lpstr>Wingdings 3</vt:lpstr>
      <vt:lpstr>Concourse</vt:lpstr>
      <vt:lpstr>TruncatedFinalSlide</vt:lpstr>
      <vt:lpstr>AIR QUALITY MONITORING </vt:lpstr>
      <vt:lpstr>CONTENTS</vt:lpstr>
      <vt:lpstr>INTRODUCTION</vt:lpstr>
      <vt:lpstr>AIR QUALITY MONITORING SYSTEM</vt:lpstr>
      <vt:lpstr>BLOCK DIAGRAM</vt:lpstr>
      <vt:lpstr>CO SENSOR</vt:lpstr>
      <vt:lpstr>CO2 SENSOR</vt:lpstr>
      <vt:lpstr>OP AMP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8202918</dc:title>
  <dc:creator>MYPC</dc:creator>
  <cp:lastModifiedBy>sundariu80@outlook.com</cp:lastModifiedBy>
  <cp:revision>80</cp:revision>
  <dcterms:created xsi:type="dcterms:W3CDTF">2015-08-16T15:50:26Z</dcterms:created>
  <dcterms:modified xsi:type="dcterms:W3CDTF">2023-09-30T11:10:03Z</dcterms:modified>
</cp:coreProperties>
</file>