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57BC-433A-4213-AD26-602EB97E808E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D6B0-016D-442A-A718-4DD828AD12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728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57BC-433A-4213-AD26-602EB97E808E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D6B0-016D-442A-A718-4DD828AD12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60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57BC-433A-4213-AD26-602EB97E808E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D6B0-016D-442A-A718-4DD828AD12A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0182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57BC-433A-4213-AD26-602EB97E808E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D6B0-016D-442A-A718-4DD828AD12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551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57BC-433A-4213-AD26-602EB97E808E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D6B0-016D-442A-A718-4DD828AD12A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9720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57BC-433A-4213-AD26-602EB97E808E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D6B0-016D-442A-A718-4DD828AD12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234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57BC-433A-4213-AD26-602EB97E808E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D6B0-016D-442A-A718-4DD828AD12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4289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57BC-433A-4213-AD26-602EB97E808E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D6B0-016D-442A-A718-4DD828AD12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924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57BC-433A-4213-AD26-602EB97E808E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D6B0-016D-442A-A718-4DD828AD12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17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57BC-433A-4213-AD26-602EB97E808E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D6B0-016D-442A-A718-4DD828AD12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32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57BC-433A-4213-AD26-602EB97E808E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D6B0-016D-442A-A718-4DD828AD12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55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57BC-433A-4213-AD26-602EB97E808E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D6B0-016D-442A-A718-4DD828AD12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444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57BC-433A-4213-AD26-602EB97E808E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D6B0-016D-442A-A718-4DD828AD12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94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57BC-433A-4213-AD26-602EB97E808E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D6B0-016D-442A-A718-4DD828AD12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406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57BC-433A-4213-AD26-602EB97E808E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D6B0-016D-442A-A718-4DD828AD12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23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57BC-433A-4213-AD26-602EB97E808E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D6B0-016D-442A-A718-4DD828AD12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85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C57BC-433A-4213-AD26-602EB97E808E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405D6B0-016D-442A-A718-4DD828AD12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055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2A820A-D197-4AB2-8E47-2F6D5F5039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NLP Week7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218DAE8-3516-4AD0-8AA7-E8C651051E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465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155246-6A5B-4F9E-8E22-3B1960CC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Mapper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721E895-252A-4A84-9FA7-08FF63A2B6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670" y="2468123"/>
            <a:ext cx="9506205" cy="1921753"/>
          </a:xfrm>
        </p:spPr>
      </p:pic>
    </p:spTree>
    <p:extLst>
      <p:ext uri="{BB962C8B-B14F-4D97-AF65-F5344CB8AC3E}">
        <p14:creationId xmlns:p14="http://schemas.microsoft.com/office/powerpoint/2010/main" val="1897611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17E635-1694-467F-BDB2-470987E79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EC40C5-84D0-4F95-929D-BE06EC4FD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182B3CC-5774-4B75-955B-27EDB0757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285" y="966444"/>
            <a:ext cx="5763429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38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F12910-52D0-4DBD-B8FE-ACA9EAE8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Reducer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E66DADA-7089-4623-9F7A-03E81A239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7312" y="1930400"/>
            <a:ext cx="8596312" cy="1164285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C289348-AFE2-42B5-A108-464F40EFD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269" y="4629799"/>
            <a:ext cx="4258269" cy="1162212"/>
          </a:xfrm>
          <a:prstGeom prst="rect">
            <a:avLst/>
          </a:prstGeom>
        </p:spPr>
      </p:pic>
      <p:pic>
        <p:nvPicPr>
          <p:cNvPr id="1026" name="Picture 2" descr="54 Rage Comic Characters ideas | rage comics, rage faces, rage">
            <a:extLst>
              <a:ext uri="{FF2B5EF4-FFF2-40B4-BE49-F238E27FC236}">
                <a16:creationId xmlns:a16="http://schemas.microsoft.com/office/drawing/2014/main" id="{9FD5BC50-6AF2-4C9B-81D9-A29CCC1EC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091" y="388701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3B09F61-6CD3-452E-BC2B-FBE1E556DA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1618" y="3572789"/>
            <a:ext cx="5753903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61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690483-3D46-49B8-9781-4CA8B961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Linngle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20BA8F-D70B-4C3D-B2EF-924909B74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All symbols are parsed and added to the original queries.</a:t>
            </a:r>
          </a:p>
          <a:p>
            <a:pPr marL="0" indent="0">
              <a:buNone/>
            </a:pPr>
            <a:r>
              <a:rPr lang="en-US" altLang="zh-TW" dirty="0"/>
              <a:t>Parse the queries until there are no symbols left.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8C3E8B-B710-4D8A-8C66-E741CAAF8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932" y="3267421"/>
            <a:ext cx="5782482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855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6F7FE7-3E79-4EBC-8BF4-C62CB8C5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Linngle</a:t>
            </a:r>
            <a:r>
              <a:rPr lang="en-US" altLang="zh-TW" dirty="0"/>
              <a:t> - *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66C239-B266-4D68-8254-663A4ECF7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Calculate the max-length of phrases and expand the queries.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CFC5070-83A2-4D40-8CD1-02D00486C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22450"/>
            <a:ext cx="8211696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45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99BDC4-1DB0-400A-8064-064745F9B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Linngle</a:t>
            </a:r>
            <a:r>
              <a:rPr lang="en-US" altLang="zh-TW" dirty="0"/>
              <a:t> – {}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E9C67F-32D8-4C3A-A03A-572CA23BE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Use recursion to list all permutation of given words.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A5879B0-0A72-4083-BD8D-D2C582CD1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296" y="3212861"/>
            <a:ext cx="5334744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78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5A9AE0-AA6F-4FE0-AE78-BD2166AD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Linggle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E5884F-58E1-4746-AD76-DB26CC3B3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Multiple symbols in one sentence supported!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C86C585-B38B-4872-80B5-2A352F449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726464"/>
            <a:ext cx="6858957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094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2C4F06-5DBF-4A13-8638-F36EB0A6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Linggle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30AA31-42B6-44CC-B017-AA429E4A7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Multiple symbol in one word supported (for limited situation..)!</a:t>
            </a:r>
          </a:p>
          <a:p>
            <a:pPr marL="0" indent="0">
              <a:buNone/>
            </a:pPr>
            <a:r>
              <a:rPr lang="en-US" altLang="zh-TW" dirty="0"/>
              <a:t>In fact, only ? and / are supported.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49D7724-E443-4866-A344-C4A845A69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770" y="3738478"/>
            <a:ext cx="3905795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2478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</TotalTime>
  <Words>82</Words>
  <Application>Microsoft Office PowerPoint</Application>
  <PresentationFormat>寬螢幕</PresentationFormat>
  <Paragraphs>15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多面向</vt:lpstr>
      <vt:lpstr>NLP Week7</vt:lpstr>
      <vt:lpstr>Mapper</vt:lpstr>
      <vt:lpstr>PowerPoint 簡報</vt:lpstr>
      <vt:lpstr>Reducer</vt:lpstr>
      <vt:lpstr>Linngle</vt:lpstr>
      <vt:lpstr>Linngle - *</vt:lpstr>
      <vt:lpstr>Linngle – {}</vt:lpstr>
      <vt:lpstr>Linggle</vt:lpstr>
      <vt:lpstr>Linggle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Week7</dc:title>
  <dc:creator>天裕 曾</dc:creator>
  <cp:lastModifiedBy>天裕 曾</cp:lastModifiedBy>
  <cp:revision>4</cp:revision>
  <dcterms:created xsi:type="dcterms:W3CDTF">2021-11-03T11:40:59Z</dcterms:created>
  <dcterms:modified xsi:type="dcterms:W3CDTF">2021-11-03T12:10:09Z</dcterms:modified>
</cp:coreProperties>
</file>