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90c226"/>
                </a:solidFill>
                <a:latin typeface="Trebuchet MS"/>
              </a:rPr>
              <a:t>按一下以編輯母片標題樣式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166216-42FA-401D-8003-51264BD7584C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674642-FDA7-418D-906B-5074A4EDB216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按一下以編輯母片標題樣式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latin typeface="Trebuchet MS"/>
              </a:rPr>
              <a:t>按一下以編輯母片文字樣式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latin typeface="Trebuchet MS"/>
              </a:rPr>
              <a:t>第二層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latin typeface="Trebuchet MS"/>
              </a:rPr>
              <a:t>第三層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404040"/>
                </a:solidFill>
                <a:latin typeface="Trebuchet MS"/>
              </a:rPr>
              <a:t>第四層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404040"/>
                </a:solidFill>
                <a:latin typeface="Trebuchet MS"/>
              </a:rPr>
              <a:t>第五層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DEE46B-EF77-4163-99E6-8AE6C4DF0526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BF794F-8014-43F9-82CE-87879B40586E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NLP Week7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Linggle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Multiple symbol in one word supported (in limited situation)!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{} can’t be mixed with ? or /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6" name="圖片 4" descr=""/>
          <p:cNvPicPr/>
          <p:nvPr/>
        </p:nvPicPr>
        <p:blipFill>
          <a:blip r:embed="rId1"/>
          <a:stretch/>
        </p:blipFill>
        <p:spPr>
          <a:xfrm>
            <a:off x="575280" y="3453840"/>
            <a:ext cx="3905280" cy="12096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761000" y="3108960"/>
            <a:ext cx="6943320" cy="22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Mapper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8" name="內容版面配置區 4" descr=""/>
          <p:cNvPicPr/>
          <p:nvPr/>
        </p:nvPicPr>
        <p:blipFill>
          <a:blip r:embed="rId1"/>
          <a:stretch/>
        </p:blipFill>
        <p:spPr>
          <a:xfrm>
            <a:off x="434520" y="2468160"/>
            <a:ext cx="9505800" cy="192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1" name="圖片 4" descr=""/>
          <p:cNvPicPr/>
          <p:nvPr/>
        </p:nvPicPr>
        <p:blipFill>
          <a:blip r:embed="rId1"/>
          <a:stretch/>
        </p:blipFill>
        <p:spPr>
          <a:xfrm>
            <a:off x="3214440" y="966600"/>
            <a:ext cx="5763240" cy="492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Reducer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3" name="內容版面配置區 4" descr=""/>
          <p:cNvPicPr/>
          <p:nvPr/>
        </p:nvPicPr>
        <p:blipFill>
          <a:blip r:embed="rId1"/>
          <a:stretch/>
        </p:blipFill>
        <p:spPr>
          <a:xfrm>
            <a:off x="1117440" y="1930320"/>
            <a:ext cx="8596080" cy="1163880"/>
          </a:xfrm>
          <a:prstGeom prst="rect">
            <a:avLst/>
          </a:prstGeom>
          <a:ln>
            <a:noFill/>
          </a:ln>
        </p:spPr>
      </p:pic>
      <p:pic>
        <p:nvPicPr>
          <p:cNvPr id="124" name="圖片 6" descr=""/>
          <p:cNvPicPr/>
          <p:nvPr/>
        </p:nvPicPr>
        <p:blipFill>
          <a:blip r:embed="rId2"/>
          <a:stretch/>
        </p:blipFill>
        <p:spPr>
          <a:xfrm>
            <a:off x="4290120" y="4629960"/>
            <a:ext cx="4258080" cy="116172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54 Rage Comic Characters ideas | rage comics, rage faces, rage"/>
          <p:cNvPicPr/>
          <p:nvPr/>
        </p:nvPicPr>
        <p:blipFill>
          <a:blip r:embed="rId3"/>
          <a:stretch/>
        </p:blipFill>
        <p:spPr>
          <a:xfrm>
            <a:off x="1236960" y="388692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26" name="圖片 8" descr=""/>
          <p:cNvPicPr/>
          <p:nvPr/>
        </p:nvPicPr>
        <p:blipFill>
          <a:blip r:embed="rId4"/>
          <a:stretch/>
        </p:blipFill>
        <p:spPr>
          <a:xfrm>
            <a:off x="3841560" y="3572640"/>
            <a:ext cx="575352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Linggle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All symbols are parsed and added to the original queries.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Parse the queries until there are no symbols left.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9" name="圖片 4" descr=""/>
          <p:cNvPicPr/>
          <p:nvPr/>
        </p:nvPicPr>
        <p:blipFill>
          <a:blip r:embed="rId1"/>
          <a:stretch/>
        </p:blipFill>
        <p:spPr>
          <a:xfrm>
            <a:off x="2174760" y="3267360"/>
            <a:ext cx="5781960" cy="16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Linggle - *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Calculate the max-length of phrases and expand the queries.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2" name="圖片 6" descr=""/>
          <p:cNvPicPr/>
          <p:nvPr/>
        </p:nvPicPr>
        <p:blipFill>
          <a:blip r:embed="rId1"/>
          <a:stretch/>
        </p:blipFill>
        <p:spPr>
          <a:xfrm>
            <a:off x="677160" y="2722320"/>
            <a:ext cx="8211240" cy="401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Linggle – {}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 recursion to list all permutation of given words.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5" name="圖片 6" descr=""/>
          <p:cNvPicPr/>
          <p:nvPr/>
        </p:nvPicPr>
        <p:blipFill>
          <a:blip r:embed="rId1"/>
          <a:stretch/>
        </p:blipFill>
        <p:spPr>
          <a:xfrm>
            <a:off x="792000" y="2834640"/>
            <a:ext cx="5334480" cy="34290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382080" y="2831040"/>
            <a:ext cx="3219120" cy="5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Linggle – _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520" y="21610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Simply replace all _ at the end.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64280" y="4640760"/>
            <a:ext cx="4905000" cy="5713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41240" y="2892240"/>
            <a:ext cx="4105080" cy="131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Linggle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Multiple symbols in one sentence supported!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43" name="圖片 4" descr=""/>
          <p:cNvPicPr/>
          <p:nvPr/>
        </p:nvPicPr>
        <p:blipFill>
          <a:blip r:embed="rId1"/>
          <a:stretch/>
        </p:blipFill>
        <p:spPr>
          <a:xfrm>
            <a:off x="731520" y="3171960"/>
            <a:ext cx="6858720" cy="23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Application>LibreOffice/6.4.7.2$Linux_X86_64 LibreOffice_project/40$Build-2</Application>
  <Words>82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2021-11-03T11:40:59Z</dcterms:created>
  <dc:creator>天裕 曾</dc:creator>
  <dc:description/>
  <dc:language>en-US</dc:language>
  <cp:lastModifiedBy/>
  <dcterms:modified xsi:type="dcterms:W3CDTF">2021-11-04T00:23:13Z</dcterms:modified>
  <cp:revision>10</cp:revision>
  <dc:subject/>
  <dc:title>NLP Week7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