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C27317-6C3A-4831-9B34-10473398A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74BB94-8782-478D-8079-2162248BD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E8E0DC-3BF6-470E-ABA1-F2DB4BF2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B35E-782A-4D17-BC15-CC71B91176D9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77DB9D-0620-419B-99B6-CC0C8A21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5E310E-9C0F-4CAE-8C7D-191C16E8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E123-4AAD-4E13-8AB6-87236C9D1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10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ED8572-DCBD-43B4-A97C-EE1A33D6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EB80FA-9166-4230-832E-A258CC98A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B1E00E-05F4-4829-B2C7-A6E25241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B35E-782A-4D17-BC15-CC71B91176D9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7C03A7-9ED1-4E98-8011-7AE4DA97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39BB21-609C-4696-BAEC-17200258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E123-4AAD-4E13-8AB6-87236C9D1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13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36FC3CF-7EAD-4A7A-B87D-900AB4592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327D96-A954-41E4-9656-EA9CA4563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18B035-66AF-4D58-B2F4-8036A3F3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B35E-782A-4D17-BC15-CC71B91176D9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F16EA2-57D6-422D-9A1B-4AC71A7A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A0D306-5D82-4F62-B484-3B6FAAD9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E123-4AAD-4E13-8AB6-87236C9D1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80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A1A2CE-D457-4F3F-8802-44310E4F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DA5196-B42D-4B4C-A04F-1C2473065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CEC9FD-5C51-4D98-A885-AA8DF25F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B35E-782A-4D17-BC15-CC71B91176D9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3C9630-7EE4-41D6-A668-CD07432A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DCB860-1233-4F28-8FFF-BA49B994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E123-4AAD-4E13-8AB6-87236C9D1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61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15B3CC-FD90-4554-8C95-FD1ADCB6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00AE6E-C6F4-4081-95C5-38E430726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611088-93A3-4BF8-8674-20EC0012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B35E-782A-4D17-BC15-CC71B91176D9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AFB1CE-B704-4388-99CF-1B018B95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19AC26-1187-4A5E-BA4D-BE5F95BF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E123-4AAD-4E13-8AB6-87236C9D1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6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EB40EE-A0C4-4EFC-B7DB-7FFA0A99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D0383B-D33F-40AB-9CBF-6DB74B254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0AD63D-D25C-4E16-8341-FD66A794F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FCCB85-1576-43A0-B190-740A3A41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B35E-782A-4D17-BC15-CC71B91176D9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4C3C1C-3039-41DE-8130-16906A17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4004B9-96D1-4B0B-8E1C-719384D7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E123-4AAD-4E13-8AB6-87236C9D1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3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BB6B94-FFAB-4F44-9C59-7C2F78C86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7E60E4-F68E-467E-BE4C-CE2E6CED4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B0EBC1-E52F-4A87-99B5-4F45934F8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67FA10A-0CD7-4DE1-AADB-70652DBBA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F0BE37F-B7E8-4D19-A49C-AB25B1A69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B89AD44-221C-439C-8083-265ABF27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B35E-782A-4D17-BC15-CC71B91176D9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F546F57-456E-4105-A7F0-52ADDDD9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6DBCAEA-CC29-4727-935F-9E57FEA3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E123-4AAD-4E13-8AB6-87236C9D1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53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3AB8E-6439-40EA-859B-B7CC38B9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6FD7C00-70AA-4850-9E90-D23B670E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B35E-782A-4D17-BC15-CC71B91176D9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6522A8-1E87-4990-B76C-328A79DF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1C7EE7C-C017-4D9D-9534-9BBCE338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E123-4AAD-4E13-8AB6-87236C9D1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13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51385E4-B868-4BC9-91C4-CB4FAFF9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B35E-782A-4D17-BC15-CC71B91176D9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726F7A7-2B23-4D94-84FA-34652E7C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43EF0B-121C-4B9F-8B96-35774504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E123-4AAD-4E13-8AB6-87236C9D1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05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66A0F-9339-4932-956A-30926D1BC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8BE71E-9674-4A80-9EBA-2D5604927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F5479A-C753-4D03-8CFB-800204D9D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DC9FF2-AD5B-483E-9225-6B5CD70B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B35E-782A-4D17-BC15-CC71B91176D9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926297-1106-4B0D-9376-3886D0AD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8C37C9-71D7-4838-9249-F37A2138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E123-4AAD-4E13-8AB6-87236C9D1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01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9099A-22CB-4625-8139-7B8DF01D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F7D606A-779E-48C1-B0F2-663A05378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81E78B-3643-4A76-A244-762FE6938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7DC3CA-6806-438A-AD17-42370CF1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B35E-782A-4D17-BC15-CC71B91176D9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50E067-D11C-49C5-86CD-0C87D3A6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4D62DC-8A85-4AC1-9901-2E485C66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E123-4AAD-4E13-8AB6-87236C9D1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31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AA08858-8BFC-4573-8E94-3B4BB58AA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F6EF47-719B-4080-815E-0CC4BD84E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13382F-1518-4B1D-B403-DBB63EA41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EB35E-782A-4D17-BC15-CC71B91176D9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C8DEA0-5BC4-48E7-928B-8633AE504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352672-CAEC-48FD-9CFE-E1493F3E9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0E123-4AAD-4E13-8AB6-87236C9D1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68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63AD6-4AB1-4EE1-BB1A-994748CE05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Programmable logic design</a:t>
            </a:r>
            <a:br>
              <a:rPr lang="en-US" altLang="zh-TW" dirty="0"/>
            </a:br>
            <a:r>
              <a:rPr lang="en-US" altLang="zh-TW" dirty="0"/>
              <a:t>Final Project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4B57E3-BD4C-441A-B70E-75218C225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8385"/>
            <a:ext cx="9144000" cy="1655762"/>
          </a:xfrm>
        </p:spPr>
        <p:txBody>
          <a:bodyPr/>
          <a:lstStyle/>
          <a:p>
            <a:r>
              <a:rPr lang="zh-TW" altLang="en-US" dirty="0"/>
              <a:t>資工二 </a:t>
            </a:r>
            <a:r>
              <a:rPr lang="en-US" altLang="zh-TW" dirty="0"/>
              <a:t>S0554043 </a:t>
            </a:r>
            <a:r>
              <a:rPr lang="zh-CN" altLang="en-US" dirty="0"/>
              <a:t>曾天裕</a:t>
            </a:r>
            <a:endParaRPr lang="en-US" altLang="zh-CN" dirty="0"/>
          </a:p>
          <a:p>
            <a:r>
              <a:rPr lang="zh-TW" altLang="en-US" dirty="0"/>
              <a:t>資工二 </a:t>
            </a:r>
            <a:r>
              <a:rPr lang="en-US" altLang="zh-TW" dirty="0"/>
              <a:t>S0554044 </a:t>
            </a:r>
            <a:r>
              <a:rPr lang="zh-CN" altLang="en-US" dirty="0"/>
              <a:t>鄭宇廷</a:t>
            </a:r>
            <a:endParaRPr lang="en-US" altLang="zh-CN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665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6" descr="f04-21-P374493">
            <a:extLst>
              <a:ext uri="{FF2B5EF4-FFF2-40B4-BE49-F238E27FC236}">
                <a16:creationId xmlns:a16="http://schemas.microsoft.com/office/drawing/2014/main" id="{6D40FB8C-F9AF-4AD6-BF27-C4CC285C3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323" y="643467"/>
            <a:ext cx="7165354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21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27934FB-19BA-4ED5-B791-664A561034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2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6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 descr="一張含有 文字 的圖片&#10;&#10;描述是以非常高的可信度產生">
            <a:extLst>
              <a:ext uri="{FF2B5EF4-FFF2-40B4-BE49-F238E27FC236}">
                <a16:creationId xmlns:a16="http://schemas.microsoft.com/office/drawing/2014/main" id="{9566E352-8577-4FB7-855F-E4564B6BD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8" r="-1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8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4DF79A6-EF97-4412-8931-4A35A7815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90" y="643467"/>
            <a:ext cx="535781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4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40989C1-D1AF-48C1-97F5-52DA822F5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927" y="643467"/>
            <a:ext cx="604814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62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 descr="一張含有 文字 的圖片&#10;&#10;描述是以非常高的可信度產生">
            <a:extLst>
              <a:ext uri="{FF2B5EF4-FFF2-40B4-BE49-F238E27FC236}">
                <a16:creationId xmlns:a16="http://schemas.microsoft.com/office/drawing/2014/main" id="{CCD8D18D-5FCD-4785-A8CE-1DB5861FE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33" y="643467"/>
            <a:ext cx="979073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6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0FA9A9D-44B4-4777-BC07-E87744F14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20614"/>
            <a:ext cx="10905066" cy="381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9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</Words>
  <Application>Microsoft Office PowerPoint</Application>
  <PresentationFormat>寬螢幕</PresentationFormat>
  <Paragraphs>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等线</vt:lpstr>
      <vt:lpstr>新細明體</vt:lpstr>
      <vt:lpstr>Arial</vt:lpstr>
      <vt:lpstr>Calibri</vt:lpstr>
      <vt:lpstr>Calibri Light</vt:lpstr>
      <vt:lpstr>Office 佈景主題</vt:lpstr>
      <vt:lpstr>Programmable logic design Final Project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Programmable logic design Final Project</dc:title>
  <dc:creator>天裕 曾</dc:creator>
  <cp:lastModifiedBy>天裕 曾</cp:lastModifiedBy>
  <cp:revision>3</cp:revision>
  <dcterms:created xsi:type="dcterms:W3CDTF">2018-05-21T02:26:16Z</dcterms:created>
  <dcterms:modified xsi:type="dcterms:W3CDTF">2018-05-21T02:46:26Z</dcterms:modified>
</cp:coreProperties>
</file>