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ACD2-924B-4D37-9A14-2703DA00D06A}" type="datetimeFigureOut">
              <a:rPr lang="en-IN" smtClean="0"/>
              <a:pPr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1AF3-4C75-4615-966F-2F055E32164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ll/PostmanDocs" TargetMode="External"/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P/protocol.html" TargetMode="External"/><Relationship Id="rId2" Type="http://schemas.openxmlformats.org/officeDocument/2006/relationships/hyperlink" Target="https://www.webopedia.com/TERM/R/rout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opedia.com/TERM/A/applic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ummy.restapi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dell/Postman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&amp; Web Services Testing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in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An environment in Postman is a </a:t>
            </a:r>
            <a:r>
              <a:rPr lang="en-IN" b="1" i="1" dirty="0" smtClean="0"/>
              <a:t>set of key-value pairs</a:t>
            </a:r>
          </a:p>
          <a:p>
            <a:r>
              <a:rPr lang="en-US" dirty="0" smtClean="0"/>
              <a:t>Within Environments we can create variables and assign them values, these variables are called Local variables and their scope is within the environment.</a:t>
            </a:r>
          </a:p>
          <a:p>
            <a:r>
              <a:rPr lang="en-US" dirty="0" smtClean="0"/>
              <a:t>The scope of Global Variables is within the workspace in which they are created.</a:t>
            </a:r>
          </a:p>
          <a:p>
            <a:r>
              <a:rPr lang="en-US" dirty="0" smtClean="0"/>
              <a:t>Please refer document “Environments in Postman” for </a:t>
            </a:r>
            <a:r>
              <a:rPr lang="en-US" dirty="0" err="1" smtClean="0"/>
              <a:t>screenprints</a:t>
            </a:r>
            <a:endParaRPr lang="en-US" dirty="0" smtClean="0"/>
          </a:p>
          <a:p>
            <a:r>
              <a:rPr lang="en-US" dirty="0" smtClean="0"/>
              <a:t>In case the local and global variable has the same name, the local variable takes precedence over global variable.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 &amp;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200 OK </a:t>
            </a:r>
            <a:r>
              <a:rPr lang="en-US" dirty="0" smtClean="0"/>
              <a:t>– For successful API message</a:t>
            </a:r>
          </a:p>
          <a:p>
            <a:r>
              <a:rPr lang="en-US" b="1" dirty="0" smtClean="0"/>
              <a:t>201 Created </a:t>
            </a:r>
            <a:r>
              <a:rPr lang="en-US" dirty="0" smtClean="0"/>
              <a:t>– Mainly in POST requests for successful creation of a record</a:t>
            </a:r>
          </a:p>
          <a:p>
            <a:r>
              <a:rPr lang="en-US" b="1" dirty="0" smtClean="0"/>
              <a:t>204 No Content </a:t>
            </a:r>
            <a:r>
              <a:rPr lang="en-US" dirty="0" smtClean="0"/>
              <a:t>– When response is empty</a:t>
            </a:r>
          </a:p>
          <a:p>
            <a:r>
              <a:rPr lang="en-US" b="1" dirty="0" smtClean="0"/>
              <a:t>401 Unauthorized </a:t>
            </a:r>
            <a:r>
              <a:rPr lang="en-US" dirty="0" smtClean="0"/>
              <a:t>– Incorrect Authentication</a:t>
            </a:r>
          </a:p>
          <a:p>
            <a:r>
              <a:rPr lang="en-US" b="1" dirty="0" smtClean="0"/>
              <a:t>400 Bad Request </a:t>
            </a:r>
            <a:r>
              <a:rPr lang="en-US" dirty="0" smtClean="0"/>
              <a:t>– Incorrect message body or some mandatory parameter missing in request body</a:t>
            </a:r>
          </a:p>
          <a:p>
            <a:r>
              <a:rPr lang="en-US" b="1" dirty="0" smtClean="0"/>
              <a:t>404 Not Found </a:t>
            </a:r>
            <a:r>
              <a:rPr lang="en-US" dirty="0" smtClean="0"/>
              <a:t>– Incorrect URL or Resource not found</a:t>
            </a:r>
          </a:p>
          <a:p>
            <a:r>
              <a:rPr lang="en-US" b="1" dirty="0" smtClean="0"/>
              <a:t>500 Internal Server Error </a:t>
            </a:r>
            <a:r>
              <a:rPr lang="en-US" dirty="0" smtClean="0"/>
              <a:t>– Unhandled Exception in the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Complete list can be found at 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en.wikipedia.org/wiki/List_of_HTTP_status_codes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Please refer document HTTP Status Codes and Text.docx for </a:t>
            </a:r>
            <a:r>
              <a:rPr lang="en-US" dirty="0" err="1" smtClean="0"/>
              <a:t>screenprints</a:t>
            </a:r>
            <a:endParaRPr lang="en-US" dirty="0" smtClean="0"/>
          </a:p>
          <a:p>
            <a:endParaRPr lang="en-US" smtClean="0"/>
          </a:p>
          <a:p>
            <a:r>
              <a:rPr lang="en-US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Location:</a:t>
            </a:r>
          </a:p>
          <a:p>
            <a:pPr>
              <a:buNone/>
            </a:pPr>
            <a:r>
              <a:rPr lang="en-IN" dirty="0" smtClean="0">
                <a:hlinkClick r:id="rId3"/>
              </a:rPr>
              <a:t>https://github.com/pridell/PostmanDocs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APIs and why are they required?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  <a:ea typeface="+mj-ea"/>
                <a:cs typeface="+mj-cs"/>
              </a:rPr>
              <a:t>An application program interface (API) is a set of </a:t>
            </a:r>
            <a:r>
              <a:rPr lang="en-IN" sz="2400" dirty="0">
                <a:latin typeface="+mj-lt"/>
                <a:ea typeface="+mj-ea"/>
                <a:cs typeface="+mj-cs"/>
                <a:hlinkClick r:id="rId2"/>
              </a:rPr>
              <a:t>routines</a:t>
            </a:r>
            <a:r>
              <a:rPr lang="en-IN" sz="2400" dirty="0">
                <a:latin typeface="+mj-lt"/>
                <a:ea typeface="+mj-ea"/>
                <a:cs typeface="+mj-cs"/>
              </a:rPr>
              <a:t>, </a:t>
            </a:r>
            <a:r>
              <a:rPr lang="en-IN" sz="2400" dirty="0">
                <a:latin typeface="+mj-lt"/>
                <a:ea typeface="+mj-ea"/>
                <a:cs typeface="+mj-cs"/>
                <a:hlinkClick r:id="rId3"/>
              </a:rPr>
              <a:t>protocols</a:t>
            </a:r>
            <a:r>
              <a:rPr lang="en-IN" sz="2400" dirty="0">
                <a:latin typeface="+mj-lt"/>
                <a:ea typeface="+mj-ea"/>
                <a:cs typeface="+mj-cs"/>
              </a:rPr>
              <a:t>, and tools for building </a:t>
            </a:r>
            <a:r>
              <a:rPr lang="en-IN" sz="2400" dirty="0">
                <a:latin typeface="+mj-lt"/>
                <a:ea typeface="+mj-ea"/>
                <a:cs typeface="+mj-cs"/>
                <a:hlinkClick r:id="rId4"/>
              </a:rPr>
              <a:t>software </a:t>
            </a:r>
            <a:r>
              <a:rPr lang="en-IN" sz="2400" dirty="0" smtClean="0">
                <a:latin typeface="+mj-lt"/>
                <a:ea typeface="+mj-ea"/>
                <a:cs typeface="+mj-cs"/>
                <a:hlinkClick r:id="rId4"/>
              </a:rPr>
              <a:t>applications</a:t>
            </a:r>
            <a:endParaRPr lang="en-IN" sz="2400" dirty="0" smtClean="0"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APIs interact  between two systems and exchange information between them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Web Services are an example of APIs.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All Web Services are APIs but vice versa is not true</a:t>
            </a:r>
          </a:p>
          <a:p>
            <a:r>
              <a:rPr lang="en-US" sz="2400" dirty="0" smtClean="0">
                <a:latin typeface="+mj-lt"/>
                <a:ea typeface="+mj-ea"/>
                <a:cs typeface="+mj-cs"/>
              </a:rPr>
              <a:t>Types of Web Services- SOAP (Simple Object Access Protocol) and REST (Representation State Transfer)</a:t>
            </a:r>
          </a:p>
          <a:p>
            <a:endParaRPr lang="en-IN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Benefits of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Testing can start early parallel with development</a:t>
            </a:r>
          </a:p>
          <a:p>
            <a:r>
              <a:rPr lang="en-IN" b="1" dirty="0"/>
              <a:t>Easier Test Maintenance</a:t>
            </a:r>
            <a:endParaRPr lang="en-IN" dirty="0"/>
          </a:p>
          <a:p>
            <a:r>
              <a:rPr lang="en-IN" b="1" dirty="0"/>
              <a:t>Faster Time To Resolution</a:t>
            </a:r>
            <a:endParaRPr lang="en-IN" dirty="0"/>
          </a:p>
          <a:p>
            <a:r>
              <a:rPr lang="en-IN" b="1" dirty="0"/>
              <a:t>Speed and Coverage of </a:t>
            </a:r>
            <a:r>
              <a:rPr lang="en-IN" b="1" dirty="0" smtClean="0"/>
              <a:t>Testing</a:t>
            </a:r>
          </a:p>
          <a:p>
            <a:r>
              <a:rPr lang="en-IN" b="1" dirty="0"/>
              <a:t>GUI independent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Test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(Will be covering in detail)</a:t>
            </a:r>
          </a:p>
          <a:p>
            <a:r>
              <a:rPr lang="en-US" dirty="0" smtClean="0"/>
              <a:t>SOAPUI</a:t>
            </a:r>
          </a:p>
          <a:p>
            <a:r>
              <a:rPr lang="en-US" dirty="0" smtClean="0"/>
              <a:t>Rest Assured</a:t>
            </a:r>
          </a:p>
          <a:p>
            <a:r>
              <a:rPr lang="en-US" dirty="0" smtClean="0"/>
              <a:t>Advanced REST Client</a:t>
            </a:r>
          </a:p>
          <a:p>
            <a:r>
              <a:rPr lang="en-US" dirty="0" smtClean="0"/>
              <a:t>Custom Utilities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Postman Topics Coverage in a nutshell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Download &amp; Install Postman</a:t>
            </a:r>
          </a:p>
          <a:p>
            <a:r>
              <a:rPr lang="en-US" dirty="0" smtClean="0"/>
              <a:t>Postman Navigation</a:t>
            </a:r>
          </a:p>
          <a:p>
            <a:r>
              <a:rPr lang="en-US" dirty="0" smtClean="0"/>
              <a:t>Create new Requests in Postman</a:t>
            </a:r>
          </a:p>
          <a:p>
            <a:r>
              <a:rPr lang="en-US" dirty="0" smtClean="0"/>
              <a:t>HTTP Status Code</a:t>
            </a:r>
          </a:p>
          <a:p>
            <a:r>
              <a:rPr lang="en-US" dirty="0" smtClean="0"/>
              <a:t>HTTP Status Text</a:t>
            </a:r>
          </a:p>
          <a:p>
            <a:r>
              <a:rPr lang="en-US" dirty="0" smtClean="0"/>
              <a:t>Request Parameters in Postman</a:t>
            </a:r>
          </a:p>
          <a:p>
            <a:r>
              <a:rPr lang="en-US" dirty="0" smtClean="0"/>
              <a:t>Authentications</a:t>
            </a:r>
          </a:p>
          <a:p>
            <a:r>
              <a:rPr lang="en-US" dirty="0" smtClean="0"/>
              <a:t>Environment Variables</a:t>
            </a:r>
          </a:p>
          <a:p>
            <a:r>
              <a:rPr lang="en-US" dirty="0" smtClean="0"/>
              <a:t>Collections in Postman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Postman Newman</a:t>
            </a:r>
          </a:p>
          <a:p>
            <a:r>
              <a:rPr lang="en-US" dirty="0" smtClean="0"/>
              <a:t>CI with Jenkins</a:t>
            </a:r>
          </a:p>
          <a:p>
            <a:r>
              <a:rPr lang="en-US" dirty="0" smtClean="0"/>
              <a:t>Sample REST API Project Testin</a:t>
            </a:r>
            <a:r>
              <a:rPr lang="en-US" dirty="0"/>
              <a:t>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Install_Postman.docx for steps and screen prints for installation</a:t>
            </a:r>
          </a:p>
          <a:p>
            <a:r>
              <a:rPr lang="en-US" dirty="0" smtClean="0"/>
              <a:t>Why Prefer </a:t>
            </a:r>
            <a:r>
              <a:rPr lang="en-US" dirty="0" err="1" smtClean="0"/>
              <a:t>PostMan</a:t>
            </a:r>
            <a:r>
              <a:rPr lang="en-US" dirty="0" smtClean="0"/>
              <a:t> as a stand alone application</a:t>
            </a:r>
          </a:p>
          <a:p>
            <a:pPr marL="457200" indent="-457200">
              <a:buAutoNum type="alphaLcPeriod"/>
            </a:pPr>
            <a:r>
              <a:rPr lang="en-IN" sz="2000" i="1" dirty="0" smtClean="0"/>
              <a:t>Postman as an application for chrome does not support all the features that the native app has.</a:t>
            </a:r>
          </a:p>
          <a:p>
            <a:pPr marL="457200" indent="-457200">
              <a:buAutoNum type="alphaLcPeriod"/>
            </a:pPr>
            <a:r>
              <a:rPr lang="en-IN" sz="2000" i="1" smtClean="0"/>
              <a:t>Postman </a:t>
            </a:r>
            <a:r>
              <a:rPr lang="en-IN" sz="2000" i="1" dirty="0" smtClean="0"/>
              <a:t>builders have stopped the support for the </a:t>
            </a:r>
            <a:r>
              <a:rPr lang="en-IN" sz="2000" i="1" smtClean="0"/>
              <a:t>chrome application.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Dummy Rest APIs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use below link for sample dummy REST APIs: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http://dummy.restapiexample.com/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These are Fake Online REST API for Testing and Prototyping of sample application which are using rest call to display listing and CRUD features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GET and POST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GET and POST Request.docx for screen prints.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PUT and DELETE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document PUT and DELETE Request.docx for screen prints.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Location: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https://github.com/pridell/PostmanDocs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339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API &amp; Web Services Testing Training</vt:lpstr>
      <vt:lpstr>What are APIs and why are they required?</vt:lpstr>
      <vt:lpstr>The Benefits of API Testing</vt:lpstr>
      <vt:lpstr>Tools to Test APIs</vt:lpstr>
      <vt:lpstr>Postman Topics Coverage in a nutshell</vt:lpstr>
      <vt:lpstr>Download and Install Postman</vt:lpstr>
      <vt:lpstr>Sample Dummy Rest APIs </vt:lpstr>
      <vt:lpstr>Sample GET and POST APIs</vt:lpstr>
      <vt:lpstr>Sample PUT and DELETE Request</vt:lpstr>
      <vt:lpstr>Environments in Postman</vt:lpstr>
      <vt:lpstr>HTTP Status Codes &amp; Text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Web Services Testing Training</dc:title>
  <dc:creator>Priyam</dc:creator>
  <cp:lastModifiedBy>Priyam</cp:lastModifiedBy>
  <cp:revision>34</cp:revision>
  <dcterms:created xsi:type="dcterms:W3CDTF">2019-03-30T15:51:20Z</dcterms:created>
  <dcterms:modified xsi:type="dcterms:W3CDTF">2019-04-09T15:16:11Z</dcterms:modified>
</cp:coreProperties>
</file>