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3" r:id="rId2"/>
    <p:sldId id="321" r:id="rId3"/>
    <p:sldId id="346" r:id="rId4"/>
    <p:sldId id="355" r:id="rId5"/>
    <p:sldId id="357" r:id="rId6"/>
    <p:sldId id="356" r:id="rId7"/>
    <p:sldId id="322" r:id="rId8"/>
    <p:sldId id="358" r:id="rId9"/>
    <p:sldId id="360" r:id="rId10"/>
    <p:sldId id="359" r:id="rId11"/>
    <p:sldId id="361" r:id="rId12"/>
    <p:sldId id="362" r:id="rId13"/>
    <p:sldId id="3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718B-D6C1-4ABF-A548-1AD2FC4D31FC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AFE52-2975-4334-BA15-31FEB5B6E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1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AFE52-2975-4334-BA15-31FEB5B6E3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58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  <a:t>JavaScript</a:t>
            </a:r>
            <a: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5400" dirty="0" smtClean="0">
                <a:latin typeface="HY견고딕" pitchFamily="18" charset="-127"/>
                <a:ea typeface="HY견고딕" pitchFamily="18" charset="-127"/>
              </a:rPr>
              <a:t>소개</a:t>
            </a:r>
            <a: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9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 intro</a:t>
            </a:r>
            <a:endParaRPr lang="ko-KR" altLang="en-US" sz="49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707904" y="6122987"/>
            <a:ext cx="5256584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0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2160241" cy="1470025"/>
          </a:xfrm>
        </p:spPr>
        <p:txBody>
          <a:bodyPr>
            <a:normAutofit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상수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661248"/>
            <a:ext cx="813690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값을 바꿀 수 없으므로 오류발생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상수 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내부의 값을 변경할 수 없다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5545"/>
            <a:ext cx="4117903" cy="368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416941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07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3024337" cy="1470025"/>
          </a:xfrm>
        </p:spPr>
        <p:txBody>
          <a:bodyPr>
            <a:normAutofit/>
          </a:bodyPr>
          <a:lstStyle/>
          <a:p>
            <a:r>
              <a:rPr lang="ko-KR" altLang="en-US" sz="4900" smtClean="0">
                <a:latin typeface="HY견고딕" pitchFamily="18" charset="-127"/>
                <a:ea typeface="HY견고딕" pitchFamily="18" charset="-127"/>
              </a:rPr>
              <a:t>입력받</a:t>
            </a:r>
            <a:r>
              <a:rPr lang="ko-KR" altLang="en-US" sz="49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661248"/>
            <a:ext cx="813690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저장하지 않으면 입력 받은 내용 사용 불가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6" y="908720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입력 받은 값은 변수에 저장 가능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528747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9289"/>
            <a:ext cx="3153557" cy="120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09726"/>
            <a:ext cx="3014759" cy="113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4667597"/>
            <a:ext cx="3091471" cy="96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5184576" cy="1470025"/>
          </a:xfrm>
        </p:spPr>
        <p:txBody>
          <a:bodyPr>
            <a:normAutofit fontScale="90000"/>
          </a:bodyPr>
          <a:lstStyle/>
          <a:p>
            <a:r>
              <a:rPr lang="ko-KR" altLang="en-US" sz="4900" smtClean="0">
                <a:latin typeface="HY견고딕" pitchFamily="18" charset="-127"/>
                <a:ea typeface="HY견고딕" pitchFamily="18" charset="-127"/>
              </a:rPr>
              <a:t>화면으로 출력하기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6063431"/>
            <a:ext cx="8136904" cy="67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숫자와 문자의 구별이 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이루어지지 않는 경우가 존재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6" y="908720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DOM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을 이용하여 태그 출력이 가능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044"/>
            <a:ext cx="5014572" cy="285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96926"/>
            <a:ext cx="3854450" cy="148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6" y="3279407"/>
            <a:ext cx="3544058" cy="137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87" y="4696538"/>
            <a:ext cx="32480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77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6552728" cy="1470025"/>
          </a:xfrm>
        </p:spPr>
        <p:txBody>
          <a:bodyPr>
            <a:normAutofit fontScale="90000"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문자와 숫자</a:t>
            </a:r>
            <a:r>
              <a:rPr lang="en-US" altLang="ko-KR" sz="49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 변수의 이해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6063431"/>
            <a:ext cx="8136904" cy="67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parseInt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();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괄호 내부의 문자를 숫자로 변환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4000" smtClean="0">
                <a:latin typeface="HY견고딕" pitchFamily="18" charset="-127"/>
                <a:ea typeface="HY견고딕" pitchFamily="18" charset="-127"/>
              </a:rPr>
              <a:t>단 숫자와 유사한 형태여야만 숫자로 변환 가능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6" y="908720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문자와의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덧샘은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해당 내용을 붙여 표현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54199"/>
            <a:ext cx="4528135" cy="429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44" y="2780928"/>
            <a:ext cx="401221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5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4176465" cy="1470025"/>
          </a:xfrm>
        </p:spPr>
        <p:txBody>
          <a:bodyPr>
            <a:normAutofit/>
          </a:bodyPr>
          <a:lstStyle/>
          <a:p>
            <a:r>
              <a:rPr lang="en-US" altLang="ko-KR" sz="4900" dirty="0" smtClean="0">
                <a:latin typeface="HY견고딕" pitchFamily="18" charset="-127"/>
                <a:ea typeface="HY견고딕" pitchFamily="18" charset="-127"/>
              </a:rPr>
              <a:t>JavaScript?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89635" y="2276872"/>
            <a:ext cx="813690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브라우저에서 사용할 수 있는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Programming language</a:t>
            </a:r>
          </a:p>
          <a:p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별도의 설치 없이 브라우저 만으로 동작하여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쉽고 편하게 구현이 가능하다</a:t>
            </a:r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508518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HTML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태그를 데이터로 사용 가능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ava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S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cript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5832649" cy="1470025"/>
          </a:xfrm>
        </p:spPr>
        <p:txBody>
          <a:bodyPr>
            <a:normAutofit fontScale="90000"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자바스크립트 사용법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415359"/>
            <a:ext cx="81369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alert();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는 경고문을 출력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66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편한 위치에 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&lt;script&gt;&lt;/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script&gt;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적어서 사용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30" y="2950938"/>
            <a:ext cx="3523853" cy="176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2" y="2391023"/>
            <a:ext cx="504459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4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5832649" cy="1470025"/>
          </a:xfrm>
        </p:spPr>
        <p:txBody>
          <a:bodyPr>
            <a:normAutofit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자바스크립트 변수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949280"/>
            <a:ext cx="81369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mtClean="0">
                <a:latin typeface="HY견고딕" pitchFamily="18" charset="-127"/>
                <a:ea typeface="HY견고딕" pitchFamily="18" charset="-127"/>
              </a:rPr>
              <a:t>타 언어와 달리 데이터에 타입이 없음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66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데이터를 저장하기 위해 필요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854398" cy="359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72" y="3212976"/>
            <a:ext cx="337996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7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5904657" cy="1470025"/>
          </a:xfrm>
        </p:spPr>
        <p:txBody>
          <a:bodyPr>
            <a:normAutofit fontScale="90000"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자바스크립트의 이름</a:t>
            </a:r>
            <a:r>
              <a:rPr lang="en-US" altLang="ko-KR" sz="49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89635" y="1988840"/>
            <a:ext cx="8136904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Netscape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개발자가 만든 언어로 처음 이름은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mocha</a:t>
            </a:r>
          </a:p>
          <a:p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Netscape2.0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에 도입되면서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 err="1" smtClean="0">
                <a:latin typeface="HY견고딕" pitchFamily="18" charset="-127"/>
                <a:ea typeface="HY견고딕" pitchFamily="18" charset="-127"/>
              </a:rPr>
              <a:t>livescript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이후 </a:t>
            </a:r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sun microsystems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의 허가로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JavaScript</a:t>
            </a: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산업표준을 정하기 위해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 err="1" smtClean="0">
                <a:latin typeface="HY견고딕" pitchFamily="18" charset="-127"/>
                <a:ea typeface="HY견고딕" pitchFamily="18" charset="-127"/>
              </a:rPr>
              <a:t>ECMAScript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5661248"/>
            <a:ext cx="8964488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현재는 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ES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를 혼용하여 </a:t>
            </a:r>
            <a:r>
              <a:rPr lang="ko-KR" altLang="en-US" sz="4000" dirty="0" err="1" smtClean="0">
                <a:latin typeface="HY견고딕" pitchFamily="18" charset="-127"/>
                <a:ea typeface="HY견고딕" pitchFamily="18" charset="-127"/>
              </a:rPr>
              <a:t>사용중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8"/>
            <a:ext cx="8136904" cy="48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부르는 명칭이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여러가지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4176465" cy="1470025"/>
          </a:xfrm>
        </p:spPr>
        <p:txBody>
          <a:bodyPr>
            <a:normAutofit/>
          </a:bodyPr>
          <a:lstStyle/>
          <a:p>
            <a:r>
              <a:rPr lang="en-US" altLang="ko-KR" sz="4900" dirty="0" err="1" smtClean="0">
                <a:latin typeface="HY견고딕" pitchFamily="18" charset="-127"/>
                <a:ea typeface="HY견고딕" pitchFamily="18" charset="-127"/>
              </a:rPr>
              <a:t>EcmaScript</a:t>
            </a:r>
            <a:r>
              <a:rPr lang="en-US" altLang="ko-KR" sz="49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89635" y="2276872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 Script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를 해석하는 방법이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 내부에 있으므로 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브라우저들 마다 업데이트를 하면서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서로 다른 방향으로 발전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시간이 지날수록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브라우저끼리 호환이 되지 않는 상황이 발생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국제적인 </a:t>
            </a:r>
            <a:r>
              <a:rPr lang="en-US" altLang="ko-KR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</a:t>
            </a:r>
            <a:r>
              <a:rPr lang="ko-KR" altLang="en-US" sz="3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들의 산업 표준을 정함</a:t>
            </a:r>
            <a:endParaRPr lang="en-US" altLang="ko-KR" sz="3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5661248"/>
            <a:ext cx="8964488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표준 </a:t>
            </a:r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javascript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ecmascript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cma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S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cript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1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6120681" cy="1470025"/>
          </a:xfrm>
        </p:spPr>
        <p:txBody>
          <a:bodyPr>
            <a:normAutofit/>
          </a:bodyPr>
          <a:lstStyle/>
          <a:p>
            <a:r>
              <a:rPr lang="en-US" altLang="ko-KR" sz="4900" dirty="0" err="1" smtClean="0">
                <a:latin typeface="HY견고딕" pitchFamily="18" charset="-127"/>
                <a:ea typeface="HY견고딕" pitchFamily="18" charset="-127"/>
              </a:rPr>
              <a:t>var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과</a:t>
            </a:r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900" dirty="0" smtClean="0">
                <a:latin typeface="HY견고딕" pitchFamily="18" charset="-127"/>
                <a:ea typeface="HY견고딕" pitchFamily="18" charset="-127"/>
              </a:rPr>
              <a:t>let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661248"/>
            <a:ext cx="813690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둘 사이에는 차이가 존재하지만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이에 관해서는 후에 설명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var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의 변수방식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let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ES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의 변수방식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7846"/>
            <a:ext cx="41910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7" y="3427521"/>
            <a:ext cx="42291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1450"/>
            <a:ext cx="3943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43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2160241" cy="1470025"/>
          </a:xfrm>
        </p:spPr>
        <p:txBody>
          <a:bodyPr>
            <a:normAutofit/>
          </a:bodyPr>
          <a:lstStyle/>
          <a:p>
            <a:r>
              <a:rPr lang="ko-KR" altLang="en-US" sz="4900" smtClean="0">
                <a:latin typeface="HY견고딕" pitchFamily="18" charset="-127"/>
                <a:ea typeface="HY견고딕" pitchFamily="18" charset="-127"/>
              </a:rPr>
              <a:t>변수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661248"/>
            <a:ext cx="813690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Console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을 통해 내용확인 가능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내부의 값을 변경할 수 있다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5" y="2217846"/>
            <a:ext cx="3694333" cy="317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32" y="2852936"/>
            <a:ext cx="4413087" cy="15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86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7503" y="116632"/>
            <a:ext cx="2160241" cy="1470025"/>
          </a:xfrm>
        </p:spPr>
        <p:txBody>
          <a:bodyPr>
            <a:normAutofit/>
          </a:bodyPr>
          <a:lstStyle/>
          <a:p>
            <a:r>
              <a:rPr lang="ko-KR" altLang="en-US" sz="4900" dirty="0" smtClean="0">
                <a:latin typeface="HY견고딕" pitchFamily="18" charset="-127"/>
                <a:ea typeface="HY견고딕" pitchFamily="18" charset="-127"/>
              </a:rPr>
              <a:t>대입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9635" y="5661248"/>
            <a:ext cx="813690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confirm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은 확인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취소가 존재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9635" y="1251877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을 통해서 대입하면 좌측에 우측을 대입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217846"/>
            <a:ext cx="4210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5" y="2348880"/>
            <a:ext cx="38576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4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248</Words>
  <Application>Microsoft Office PowerPoint</Application>
  <PresentationFormat>화면 슬라이드 쇼(4:3)</PresentationFormat>
  <Paragraphs>62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JavaScript 소개 JavaScript intro</vt:lpstr>
      <vt:lpstr>JavaScript?</vt:lpstr>
      <vt:lpstr>자바스크립트 사용법</vt:lpstr>
      <vt:lpstr>자바스크립트 변수</vt:lpstr>
      <vt:lpstr>자바스크립트의 이름?</vt:lpstr>
      <vt:lpstr>EcmaScript?</vt:lpstr>
      <vt:lpstr>var과 let</vt:lpstr>
      <vt:lpstr>변수</vt:lpstr>
      <vt:lpstr>대입</vt:lpstr>
      <vt:lpstr>상수</vt:lpstr>
      <vt:lpstr>입력받기</vt:lpstr>
      <vt:lpstr>화면으로 출력하기</vt:lpstr>
      <vt:lpstr>문자와 숫자, 변수의 이해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API 이용법</dc:title>
  <dc:creator>Microsoft Corporation</dc:creator>
  <cp:lastModifiedBy>User</cp:lastModifiedBy>
  <cp:revision>147</cp:revision>
  <dcterms:created xsi:type="dcterms:W3CDTF">2006-10-05T04:04:58Z</dcterms:created>
  <dcterms:modified xsi:type="dcterms:W3CDTF">2021-03-12T00:54:48Z</dcterms:modified>
</cp:coreProperties>
</file>