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41E"/>
    <a:srgbClr val="1D6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9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CE257-A4A0-4CDB-9BBA-66857A8104C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42E59-7E7C-4CD2-AE76-80118393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7224"/>
            <a:ext cx="9144000" cy="2151063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036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9A44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A441E"/>
                </a:solidFill>
              </a:defRPr>
            </a:lvl1pPr>
          </a:lstStyle>
          <a:p>
            <a:fld id="{37D31883-6982-40A8-B727-A32D93CABEA9}" type="datetime1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A441E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A441E"/>
                </a:solidFill>
              </a:defRPr>
            </a:lvl1pPr>
          </a:lstStyle>
          <a:p>
            <a:fld id="{88DB4422-1BD0-49AA-A557-07A49831017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9D0C-BF6A-4396-A9F2-1A514F6B35F7}" type="datetime1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6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0E1A-1217-49D6-BBFD-08D13AB9A827}" type="datetime1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90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6734-475F-48E5-8D69-1F44FB16E866}" type="datetime1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74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C1DD-F47D-4D39-9488-B53B48EA7090}" type="datetime1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5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8A94-5750-46EA-9AC9-34F6E1E72359}" type="datetime1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4C3-9155-4CE9-90C4-58B544EDAF05}" type="datetime1">
              <a:rPr lang="en-GB" smtClean="0"/>
              <a:t>17/06/2024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8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784-D231-4E25-9E51-BBD1349A6176}" type="datetime1">
              <a:rPr lang="en-GB" smtClean="0"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0369-991C-4C78-983D-E2488CBF1FCF}" type="datetime1">
              <a:rPr lang="en-GB" smtClean="0"/>
              <a:t>17/06/2024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3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ED6-499E-44A8-8701-C5647131A340}" type="datetime1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1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12ED-737D-436E-BD4B-A8CE738081A5}" type="datetime1">
              <a:rPr lang="en-GB" smtClean="0"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2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8626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3100"/>
            <a:ext cx="10515600" cy="4233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CDFFD40-2F34-4069-896E-C09CFCBCAE6A}" type="datetime1">
              <a:rPr lang="en-GB" smtClean="0"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DB4422-1BD0-49AA-A557-07A49831017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8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54F97-F3E9-414E-9313-33D505BA1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45" y="2101630"/>
            <a:ext cx="11102109" cy="2151063"/>
          </a:xfrm>
        </p:spPr>
        <p:txBody>
          <a:bodyPr>
            <a:noAutofit/>
          </a:bodyPr>
          <a:lstStyle/>
          <a:p>
            <a:r>
              <a:rPr lang="en-US" sz="4000" dirty="0"/>
              <a:t>From Crisis to Opportunity: A Google Trends Analysis of Global Interest in Distance Education Tools </a:t>
            </a:r>
            <a:br>
              <a:rPr lang="en-US" sz="4000" dirty="0"/>
            </a:br>
            <a:r>
              <a:rPr lang="en-US" sz="4000" dirty="0"/>
              <a:t>During and Post the COVID-19 Pandemic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0E526-B6D9-426E-8E94-95DDF899F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2694"/>
            <a:ext cx="9144000" cy="223946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600" b="1" dirty="0"/>
              <a:t>Priyanga Dilini Talagala </a:t>
            </a:r>
          </a:p>
          <a:p>
            <a:r>
              <a:rPr lang="en-US" sz="3300" dirty="0"/>
              <a:t>Senior Lecturer </a:t>
            </a:r>
          </a:p>
          <a:p>
            <a:r>
              <a:rPr lang="en-US" sz="3300" dirty="0"/>
              <a:t>Department of Computational Mathematics</a:t>
            </a:r>
          </a:p>
          <a:p>
            <a:r>
              <a:rPr lang="en-US" sz="3300" dirty="0"/>
              <a:t> University of Moratuwa</a:t>
            </a:r>
          </a:p>
          <a:p>
            <a:r>
              <a:rPr lang="en-US" sz="3300" dirty="0">
                <a:solidFill>
                  <a:schemeClr val="tx1"/>
                </a:solidFill>
              </a:rPr>
              <a:t>June 28, 2024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6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8CB848-C9E1-AC70-1268-C672A851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428" y="1052885"/>
            <a:ext cx="2996712" cy="331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DAC979-6D96-3951-B68B-4A713336D0CF}"/>
              </a:ext>
            </a:extLst>
          </p:cNvPr>
          <p:cNvSpPr txBox="1"/>
          <p:nvPr/>
        </p:nvSpPr>
        <p:spPr>
          <a:xfrm>
            <a:off x="2305563" y="4430352"/>
            <a:ext cx="33878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Priyanga Dilini Talagala</a:t>
            </a:r>
          </a:p>
          <a:p>
            <a:pPr algn="ctr"/>
            <a:r>
              <a:rPr lang="en-US" dirty="0"/>
              <a:t>PhD (Monash)</a:t>
            </a:r>
          </a:p>
          <a:p>
            <a:r>
              <a:rPr lang="en-US" dirty="0"/>
              <a:t>            </a:t>
            </a:r>
            <a:r>
              <a:rPr lang="en-US" sz="2400" b="1" dirty="0" err="1"/>
              <a:t>prital.netlify.app</a:t>
            </a:r>
            <a:endParaRPr lang="en-US" sz="2400" b="1" dirty="0"/>
          </a:p>
          <a:p>
            <a:pPr algn="ctr"/>
            <a:r>
              <a:rPr lang="en-US" b="0" i="0" dirty="0">
                <a:solidFill>
                  <a:srgbClr val="272822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            </a:t>
            </a:r>
            <a:r>
              <a:rPr lang="en-US" sz="4000" i="0" dirty="0" err="1">
                <a:solidFill>
                  <a:srgbClr val="272822"/>
                </a:solidFill>
                <a:effectLst/>
                <a:highlight>
                  <a:srgbClr val="FFFFFF"/>
                </a:highlight>
              </a:rPr>
              <a:t>pridiltal</a:t>
            </a:r>
            <a:endParaRPr lang="en-US" sz="4000" dirty="0"/>
          </a:p>
        </p:txBody>
      </p:sp>
      <p:pic>
        <p:nvPicPr>
          <p:cNvPr id="1028" name="Picture 4" descr="Avatar">
            <a:extLst>
              <a:ext uri="{FF2B5EF4-FFF2-40B4-BE49-F238E27FC236}">
                <a16:creationId xmlns:a16="http://schemas.microsoft.com/office/drawing/2014/main" id="{9E6FB101-3BA7-A7B7-B063-75D3FC652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2" y="1125892"/>
            <a:ext cx="3313692" cy="331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7BFDC-AFF5-A4F6-F001-40588B2E81E1}"/>
              </a:ext>
            </a:extLst>
          </p:cNvPr>
          <p:cNvSpPr txBox="1"/>
          <p:nvPr/>
        </p:nvSpPr>
        <p:spPr>
          <a:xfrm>
            <a:off x="6756761" y="4453853"/>
            <a:ext cx="35124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Thiyanga</a:t>
            </a:r>
            <a:r>
              <a:rPr lang="en-US" dirty="0"/>
              <a:t> S. Talagala</a:t>
            </a:r>
          </a:p>
          <a:p>
            <a:pPr algn="ctr"/>
            <a:r>
              <a:rPr lang="en-US" dirty="0"/>
              <a:t>PhD (Monash)</a:t>
            </a:r>
          </a:p>
          <a:p>
            <a:r>
              <a:rPr lang="en-US" sz="2000" b="1" dirty="0"/>
              <a:t>            </a:t>
            </a:r>
            <a:r>
              <a:rPr lang="en-US" sz="2400" b="1" dirty="0" err="1"/>
              <a:t>thiyanga.netlify.app</a:t>
            </a:r>
            <a:endParaRPr lang="en-US" sz="2400" b="1" dirty="0"/>
          </a:p>
          <a:p>
            <a:pPr algn="ctr"/>
            <a:r>
              <a:rPr lang="en-US"/>
              <a:t>                  </a:t>
            </a:r>
            <a:r>
              <a:rPr lang="en-US" sz="4000" b="0" i="0" dirty="0" err="1">
                <a:solidFill>
                  <a:srgbClr val="272822"/>
                </a:solidFill>
                <a:effectLst/>
                <a:highlight>
                  <a:srgbClr val="FFFFFF"/>
                </a:highlight>
              </a:rPr>
              <a:t>thiyangt</a:t>
            </a:r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2" name="Picture 8" descr="Premium PSD | Black brand new twitter x logo icon">
            <a:extLst>
              <a:ext uri="{FF2B5EF4-FFF2-40B4-BE49-F238E27FC236}">
                <a16:creationId xmlns:a16="http://schemas.microsoft.com/office/drawing/2014/main" id="{58BAC591-4EDC-09EB-0AE4-D27EA2B1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95" y="5546460"/>
            <a:ext cx="419481" cy="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E113871-720A-A73E-D419-4C9FD414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57" y="5546460"/>
            <a:ext cx="372872" cy="36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remium PSD | Black brand new twitter x logo icon">
            <a:extLst>
              <a:ext uri="{FF2B5EF4-FFF2-40B4-BE49-F238E27FC236}">
                <a16:creationId xmlns:a16="http://schemas.microsoft.com/office/drawing/2014/main" id="{9FDA7AD1-B184-B393-E7EB-4EF83D8E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14" y="5517615"/>
            <a:ext cx="419481" cy="41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51BF6FE8-747B-9896-8ABF-14221E7F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227" y="5534742"/>
            <a:ext cx="372872" cy="36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8B25AB-76D0-89D2-CC7C-AB746BF2D708}"/>
              </a:ext>
            </a:extLst>
          </p:cNvPr>
          <p:cNvSpPr txBox="1"/>
          <p:nvPr/>
        </p:nvSpPr>
        <p:spPr>
          <a:xfrm>
            <a:off x="775854" y="424930"/>
            <a:ext cx="1003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and codes available at: https://github.com/pridiltal/CARMA2024_Analysis</a:t>
            </a:r>
          </a:p>
        </p:txBody>
      </p:sp>
      <p:pic>
        <p:nvPicPr>
          <p:cNvPr id="1038" name="Picture 14" descr="World wide web - Free web icons">
            <a:extLst>
              <a:ext uri="{FF2B5EF4-FFF2-40B4-BE49-F238E27FC236}">
                <a16:creationId xmlns:a16="http://schemas.microsoft.com/office/drawing/2014/main" id="{C065F86A-35C9-0C19-C924-699FDD7B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53" y="5110006"/>
            <a:ext cx="270164" cy="27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World wide web - Free web icons">
            <a:extLst>
              <a:ext uri="{FF2B5EF4-FFF2-40B4-BE49-F238E27FC236}">
                <a16:creationId xmlns:a16="http://schemas.microsoft.com/office/drawing/2014/main" id="{688E0BC9-562B-0A30-9EAB-9944F3E5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74" y="5079993"/>
            <a:ext cx="270164" cy="27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44A5B5-EE44-FEFD-5E76-A8B4DD16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8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AC06-0693-BDBA-03B2-EF386EB0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B7C1-8247-58D0-9654-98E8288E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FCEA2-9FCD-5CE5-F176-1C3182E6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422-1BD0-49AA-A557-07A49831017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87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90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Montserrat</vt:lpstr>
      <vt:lpstr>Office Theme</vt:lpstr>
      <vt:lpstr>From Crisis to Opportunity: A Google Trends Analysis of Global Interest in Distance Education Tools  During and Post the COVID-19 Pandemic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Gaia Leandri</dc:creator>
  <cp:lastModifiedBy>Priyanga Dilini Talagala</cp:lastModifiedBy>
  <cp:revision>11</cp:revision>
  <dcterms:created xsi:type="dcterms:W3CDTF">2023-03-19T09:55:50Z</dcterms:created>
  <dcterms:modified xsi:type="dcterms:W3CDTF">2024-06-17T04:35:02Z</dcterms:modified>
</cp:coreProperties>
</file>