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1" r:id="rId5"/>
    <p:sldId id="267" r:id="rId6"/>
    <p:sldId id="263" r:id="rId7"/>
    <p:sldId id="260" r:id="rId8"/>
    <p:sldId id="266" r:id="rId9"/>
    <p:sldId id="259" r:id="rId10"/>
    <p:sldId id="264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C09"/>
    <a:srgbClr val="AA4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831A-579F-3971-FD04-65A043DAE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98A48-E5AF-8512-EA94-534D003A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EADB6-46BC-DAC0-4FE2-C42B48D4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9E46-ADD0-F3B8-4178-0C029491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6AB8-D603-28EE-B92C-A86E8FFC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91DF-B7F0-32D1-6D47-81395DCD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13759-66E3-45B3-3E9A-83E9A7912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58C5-6AE9-9957-7B23-D99C56D3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65124-85F5-C0BA-938C-5E42DF07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E5AF-6D38-C161-960D-E0A288EB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5F002-53A2-7255-DB5E-6A400B71B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78F9C-CA06-9223-0328-46DB180CA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9986-76B8-65D5-8A90-ED511F66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53572-D8CA-8878-31FC-7CFC9B04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DAED7-E79F-7E7B-0B6F-53C8918E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18FC-8B3F-2241-7A86-5825EA3C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A889-18A2-9ECE-0C90-C3CA966D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66EB-0A03-1E53-AFD9-233208C7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67D8-5DBE-AD62-C002-C3BBCC27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FDEBF-B7B9-F88F-E029-1EB4C6E2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5D28-F8DF-6865-5CBD-558BB63B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CE02-A14B-47E2-CE11-2327A75A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16B3-0BCC-9323-FBD8-FF598C85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FFFC-A9DF-A740-5709-B07CA3A2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A73E-56B0-2369-F66F-49A407F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54B6-AFFB-DF26-E23E-29C3C943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ECC1-A460-8595-32F4-E98E60E73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CA5B2-3249-70AB-B62A-0BDC80B6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B7511-4FA9-2A9D-D4EF-10DE45C6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0C6D-C5C5-2D48-4087-D7F5748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5ECF-49F7-8528-389F-E65DEFFE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B4FB-147E-8975-CD1D-F93ABE24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3E8A-460E-A315-AA85-ED17AD78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257CF-9733-3E66-039F-89E136ED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CF4FF-3ADE-E340-FF96-267DA7B1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B5997-B1ED-8D47-3ACD-F7B93721A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943B6-741C-0851-F424-DE4A73CD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7A35B-CBA3-E0F0-CFDA-8D77D554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A8A1C-47F2-CE35-A0F5-8C870198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C0C9-31B2-2B83-504A-CBD03154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9B4BA-4A9E-2536-CDDD-C0E04CE3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CD064-D894-742C-1FD4-1120A53F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E83B7-4E69-6986-2AD6-C368E096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FEC21-85EC-EA08-345C-088B93E7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245EE-E2BD-2FA0-8081-2A767BD4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CEEEC-E620-EFCC-AC94-9B2DB71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7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7116-B590-2CBE-F494-BE3F97C0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A051-C5D5-1C91-D22B-E617E31F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E109C-6E45-178E-650A-8C406BA68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66F48-0B7E-57F0-75E7-4C80B0AF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5E48B-B131-A8AB-DF0D-D41FAA19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D2456-0C92-9DBD-588A-B8E8915E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45D3-D61B-E7ED-37E8-23C2C8E5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07757-4004-F8A7-075A-9B0A29F83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F08EA-F613-6B49-2E65-7663CD969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CC218-8ABC-D51B-1087-19E51DB6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4B91-6692-AA68-072A-3ED1D850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E46C-885A-7D8F-4056-66B060E6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A208E-6B55-1AC4-A031-C9075E97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9CDBF-8392-A4D7-9CCA-AF9DBF72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626D-85F7-13E2-FF10-893B8848D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F7A527-9964-4A89-8EE8-ED67E1A9C13A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43DF-3591-18CE-1B38-BF975C4E4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E038-FAA2-75C2-B23C-EF18FC62C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43869-D97B-4E3B-B35C-632A1D03C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8CD4-553F-B600-878D-DEF4CA202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FDB3F-9211-9D2B-A751-E3A56584A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6F05-7F95-F7C1-6914-4C535FC3C7EC}"/>
              </a:ext>
            </a:extLst>
          </p:cNvPr>
          <p:cNvSpPr/>
          <p:nvPr/>
        </p:nvSpPr>
        <p:spPr>
          <a:xfrm>
            <a:off x="2944240" y="67770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CCFEFF-F972-631B-3A01-7C17664727BE}"/>
              </a:ext>
            </a:extLst>
          </p:cNvPr>
          <p:cNvSpPr/>
          <p:nvPr/>
        </p:nvSpPr>
        <p:spPr>
          <a:xfrm>
            <a:off x="2551888" y="6744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6A9AD5-C819-449A-38CE-DE686665E62C}"/>
              </a:ext>
            </a:extLst>
          </p:cNvPr>
          <p:cNvSpPr/>
          <p:nvPr/>
        </p:nvSpPr>
        <p:spPr>
          <a:xfrm>
            <a:off x="3310648" y="6744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CE576-6B9A-2527-608D-FD77A2185B41}"/>
              </a:ext>
            </a:extLst>
          </p:cNvPr>
          <p:cNvSpPr/>
          <p:nvPr/>
        </p:nvSpPr>
        <p:spPr>
          <a:xfrm>
            <a:off x="3696514" y="6712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92DBD-210C-8F46-1E45-E57F694DFD8E}"/>
              </a:ext>
            </a:extLst>
          </p:cNvPr>
          <p:cNvSpPr/>
          <p:nvPr/>
        </p:nvSpPr>
        <p:spPr>
          <a:xfrm>
            <a:off x="4062923" y="6776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BCC2F-7FEC-9564-EB8A-45DD094908B6}"/>
              </a:ext>
            </a:extLst>
          </p:cNvPr>
          <p:cNvSpPr/>
          <p:nvPr/>
        </p:nvSpPr>
        <p:spPr>
          <a:xfrm>
            <a:off x="4448788" y="6841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5A05-2A98-5B6F-9372-5DA023DEC87A}"/>
              </a:ext>
            </a:extLst>
          </p:cNvPr>
          <p:cNvSpPr/>
          <p:nvPr/>
        </p:nvSpPr>
        <p:spPr>
          <a:xfrm>
            <a:off x="4844377" y="70037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129139-99F1-5DAE-1157-4B8E38AAB7FC}"/>
              </a:ext>
            </a:extLst>
          </p:cNvPr>
          <p:cNvSpPr/>
          <p:nvPr/>
        </p:nvSpPr>
        <p:spPr>
          <a:xfrm>
            <a:off x="3339833" y="105383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B9F275-ED6F-81B0-4341-0FDE053C64FE}"/>
              </a:ext>
            </a:extLst>
          </p:cNvPr>
          <p:cNvSpPr/>
          <p:nvPr/>
        </p:nvSpPr>
        <p:spPr>
          <a:xfrm>
            <a:off x="2947481" y="105059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0EDE4F-C9DE-14E9-03DA-E9C21BDD043B}"/>
              </a:ext>
            </a:extLst>
          </p:cNvPr>
          <p:cNvSpPr/>
          <p:nvPr/>
        </p:nvSpPr>
        <p:spPr>
          <a:xfrm>
            <a:off x="3706241" y="105059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D86195-31D0-5041-5833-B8751F28E569}"/>
              </a:ext>
            </a:extLst>
          </p:cNvPr>
          <p:cNvSpPr/>
          <p:nvPr/>
        </p:nvSpPr>
        <p:spPr>
          <a:xfrm>
            <a:off x="4092107" y="104734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10F9E0-4A4B-BD6F-FC52-9658D2385341}"/>
              </a:ext>
            </a:extLst>
          </p:cNvPr>
          <p:cNvSpPr/>
          <p:nvPr/>
        </p:nvSpPr>
        <p:spPr>
          <a:xfrm>
            <a:off x="4458516" y="10538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459A99-716B-CD38-D74E-80198568275A}"/>
              </a:ext>
            </a:extLst>
          </p:cNvPr>
          <p:cNvSpPr/>
          <p:nvPr/>
        </p:nvSpPr>
        <p:spPr>
          <a:xfrm>
            <a:off x="4844381" y="106030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CAB962-1167-BB65-2945-50DD67E15CDF}"/>
              </a:ext>
            </a:extLst>
          </p:cNvPr>
          <p:cNvSpPr/>
          <p:nvPr/>
        </p:nvSpPr>
        <p:spPr>
          <a:xfrm>
            <a:off x="5239970" y="107651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09452351-0D72-62AB-0D85-9B4703B67764}"/>
              </a:ext>
            </a:extLst>
          </p:cNvPr>
          <p:cNvSpPr/>
          <p:nvPr/>
        </p:nvSpPr>
        <p:spPr>
          <a:xfrm>
            <a:off x="2149805" y="6809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9C3D397-F864-EB48-78C3-78AC9251E0C4}"/>
              </a:ext>
            </a:extLst>
          </p:cNvPr>
          <p:cNvSpPr/>
          <p:nvPr/>
        </p:nvSpPr>
        <p:spPr>
          <a:xfrm>
            <a:off x="2545407" y="1066802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ACB91B-9611-A971-24F6-E2481850B6EC}"/>
              </a:ext>
            </a:extLst>
          </p:cNvPr>
          <p:cNvSpPr/>
          <p:nvPr/>
        </p:nvSpPr>
        <p:spPr>
          <a:xfrm>
            <a:off x="3715973" y="14105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9D3E72-55A8-5D1A-21AA-F23EA8288432}"/>
              </a:ext>
            </a:extLst>
          </p:cNvPr>
          <p:cNvSpPr/>
          <p:nvPr/>
        </p:nvSpPr>
        <p:spPr>
          <a:xfrm>
            <a:off x="3323621" y="140727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74761-CB10-9F22-A3B8-DB1231582671}"/>
              </a:ext>
            </a:extLst>
          </p:cNvPr>
          <p:cNvSpPr/>
          <p:nvPr/>
        </p:nvSpPr>
        <p:spPr>
          <a:xfrm>
            <a:off x="4082381" y="140727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6582E-1C16-8FB1-9814-DE38B72224BC}"/>
              </a:ext>
            </a:extLst>
          </p:cNvPr>
          <p:cNvSpPr/>
          <p:nvPr/>
        </p:nvSpPr>
        <p:spPr>
          <a:xfrm>
            <a:off x="4468247" y="140402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89FDD5-FA0A-9D53-97CB-125D6C8BA1F9}"/>
              </a:ext>
            </a:extLst>
          </p:cNvPr>
          <p:cNvSpPr/>
          <p:nvPr/>
        </p:nvSpPr>
        <p:spPr>
          <a:xfrm>
            <a:off x="4834656" y="141050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4C3D94-2D63-5A2F-4091-61BBA73369E5}"/>
              </a:ext>
            </a:extLst>
          </p:cNvPr>
          <p:cNvSpPr/>
          <p:nvPr/>
        </p:nvSpPr>
        <p:spPr>
          <a:xfrm>
            <a:off x="5220521" y="141698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D1C1C1-05EA-F2D0-58BA-1E5875CB96FA}"/>
              </a:ext>
            </a:extLst>
          </p:cNvPr>
          <p:cNvSpPr/>
          <p:nvPr/>
        </p:nvSpPr>
        <p:spPr>
          <a:xfrm>
            <a:off x="5616110" y="14331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6E99E1-2F18-F0C2-F143-4D914ADDA7C4}"/>
              </a:ext>
            </a:extLst>
          </p:cNvPr>
          <p:cNvSpPr/>
          <p:nvPr/>
        </p:nvSpPr>
        <p:spPr>
          <a:xfrm>
            <a:off x="2950727" y="1413757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8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6F05-7F95-F7C1-6914-4C535FC3C7EC}"/>
              </a:ext>
            </a:extLst>
          </p:cNvPr>
          <p:cNvSpPr/>
          <p:nvPr/>
        </p:nvSpPr>
        <p:spPr>
          <a:xfrm>
            <a:off x="2944240" y="67770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CCFEFF-F972-631B-3A01-7C17664727BE}"/>
              </a:ext>
            </a:extLst>
          </p:cNvPr>
          <p:cNvSpPr/>
          <p:nvPr/>
        </p:nvSpPr>
        <p:spPr>
          <a:xfrm>
            <a:off x="2551888" y="6744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6A9AD5-C819-449A-38CE-DE686665E62C}"/>
              </a:ext>
            </a:extLst>
          </p:cNvPr>
          <p:cNvSpPr/>
          <p:nvPr/>
        </p:nvSpPr>
        <p:spPr>
          <a:xfrm>
            <a:off x="3310648" y="6744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CE576-6B9A-2527-608D-FD77A2185B41}"/>
              </a:ext>
            </a:extLst>
          </p:cNvPr>
          <p:cNvSpPr/>
          <p:nvPr/>
        </p:nvSpPr>
        <p:spPr>
          <a:xfrm>
            <a:off x="3696514" y="6712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92DBD-210C-8F46-1E45-E57F694DFD8E}"/>
              </a:ext>
            </a:extLst>
          </p:cNvPr>
          <p:cNvSpPr/>
          <p:nvPr/>
        </p:nvSpPr>
        <p:spPr>
          <a:xfrm>
            <a:off x="4062923" y="6776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BCC2F-7FEC-9564-EB8A-45DD094908B6}"/>
              </a:ext>
            </a:extLst>
          </p:cNvPr>
          <p:cNvSpPr/>
          <p:nvPr/>
        </p:nvSpPr>
        <p:spPr>
          <a:xfrm>
            <a:off x="4448788" y="6841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5A05-2A98-5B6F-9372-5DA023DEC87A}"/>
              </a:ext>
            </a:extLst>
          </p:cNvPr>
          <p:cNvSpPr/>
          <p:nvPr/>
        </p:nvSpPr>
        <p:spPr>
          <a:xfrm>
            <a:off x="4844377" y="70037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129139-99F1-5DAE-1157-4B8E38AAB7FC}"/>
              </a:ext>
            </a:extLst>
          </p:cNvPr>
          <p:cNvSpPr/>
          <p:nvPr/>
        </p:nvSpPr>
        <p:spPr>
          <a:xfrm>
            <a:off x="3339833" y="105383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B9F275-ED6F-81B0-4341-0FDE053C64FE}"/>
              </a:ext>
            </a:extLst>
          </p:cNvPr>
          <p:cNvSpPr/>
          <p:nvPr/>
        </p:nvSpPr>
        <p:spPr>
          <a:xfrm>
            <a:off x="2947481" y="105059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0EDE4F-C9DE-14E9-03DA-E9C21BDD043B}"/>
              </a:ext>
            </a:extLst>
          </p:cNvPr>
          <p:cNvSpPr/>
          <p:nvPr/>
        </p:nvSpPr>
        <p:spPr>
          <a:xfrm>
            <a:off x="3706241" y="105059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D86195-31D0-5041-5833-B8751F28E569}"/>
              </a:ext>
            </a:extLst>
          </p:cNvPr>
          <p:cNvSpPr/>
          <p:nvPr/>
        </p:nvSpPr>
        <p:spPr>
          <a:xfrm>
            <a:off x="4092107" y="104734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10F9E0-4A4B-BD6F-FC52-9658D2385341}"/>
              </a:ext>
            </a:extLst>
          </p:cNvPr>
          <p:cNvSpPr/>
          <p:nvPr/>
        </p:nvSpPr>
        <p:spPr>
          <a:xfrm>
            <a:off x="4458516" y="10538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459A99-716B-CD38-D74E-80198568275A}"/>
              </a:ext>
            </a:extLst>
          </p:cNvPr>
          <p:cNvSpPr/>
          <p:nvPr/>
        </p:nvSpPr>
        <p:spPr>
          <a:xfrm>
            <a:off x="4844381" y="106030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CAB962-1167-BB65-2945-50DD67E15CDF}"/>
              </a:ext>
            </a:extLst>
          </p:cNvPr>
          <p:cNvSpPr/>
          <p:nvPr/>
        </p:nvSpPr>
        <p:spPr>
          <a:xfrm>
            <a:off x="5239970" y="107651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2DEF33-B783-B663-B6B3-3E092D8E80DE}"/>
              </a:ext>
            </a:extLst>
          </p:cNvPr>
          <p:cNvSpPr/>
          <p:nvPr/>
        </p:nvSpPr>
        <p:spPr>
          <a:xfrm>
            <a:off x="3715973" y="14105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59CF09-E43F-D080-BD4C-5EE4404CCC62}"/>
              </a:ext>
            </a:extLst>
          </p:cNvPr>
          <p:cNvSpPr/>
          <p:nvPr/>
        </p:nvSpPr>
        <p:spPr>
          <a:xfrm>
            <a:off x="3323621" y="140727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D8867B-6A27-D85A-EB1D-A384E4900B87}"/>
              </a:ext>
            </a:extLst>
          </p:cNvPr>
          <p:cNvSpPr/>
          <p:nvPr/>
        </p:nvSpPr>
        <p:spPr>
          <a:xfrm>
            <a:off x="4082381" y="140727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B8CC86-22A5-1E60-2A4B-6088721E91D8}"/>
              </a:ext>
            </a:extLst>
          </p:cNvPr>
          <p:cNvSpPr/>
          <p:nvPr/>
        </p:nvSpPr>
        <p:spPr>
          <a:xfrm>
            <a:off x="4468247" y="140402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253D6B-72A6-10E4-5704-AAA1B0CB57E9}"/>
              </a:ext>
            </a:extLst>
          </p:cNvPr>
          <p:cNvSpPr/>
          <p:nvPr/>
        </p:nvSpPr>
        <p:spPr>
          <a:xfrm>
            <a:off x="4834656" y="141050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E81357-EEFC-2C6F-C388-01D2C702E34B}"/>
              </a:ext>
            </a:extLst>
          </p:cNvPr>
          <p:cNvSpPr/>
          <p:nvPr/>
        </p:nvSpPr>
        <p:spPr>
          <a:xfrm>
            <a:off x="5220521" y="141698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8C15DF-5382-D236-9BB8-9F3CF2AD19B2}"/>
              </a:ext>
            </a:extLst>
          </p:cNvPr>
          <p:cNvSpPr/>
          <p:nvPr/>
        </p:nvSpPr>
        <p:spPr>
          <a:xfrm>
            <a:off x="5616110" y="14331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1BA8E7-C114-61FE-5462-E8AC81C824F6}"/>
              </a:ext>
            </a:extLst>
          </p:cNvPr>
          <p:cNvSpPr/>
          <p:nvPr/>
        </p:nvSpPr>
        <p:spPr>
          <a:xfrm>
            <a:off x="4101837" y="181584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B163EB-230A-FBB0-B480-6020EC65D804}"/>
              </a:ext>
            </a:extLst>
          </p:cNvPr>
          <p:cNvSpPr/>
          <p:nvPr/>
        </p:nvSpPr>
        <p:spPr>
          <a:xfrm>
            <a:off x="3709485" y="182232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DFA9FA-60E6-9FE1-451A-1E8BB25B68E7}"/>
              </a:ext>
            </a:extLst>
          </p:cNvPr>
          <p:cNvSpPr/>
          <p:nvPr/>
        </p:nvSpPr>
        <p:spPr>
          <a:xfrm>
            <a:off x="4497429" y="18223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288B88-4089-B5AC-11FC-6489CF125387}"/>
              </a:ext>
            </a:extLst>
          </p:cNvPr>
          <p:cNvSpPr/>
          <p:nvPr/>
        </p:nvSpPr>
        <p:spPr>
          <a:xfrm>
            <a:off x="4863839" y="181907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DFE4B3-5AE4-31DB-0614-F11180857269}"/>
              </a:ext>
            </a:extLst>
          </p:cNvPr>
          <p:cNvSpPr/>
          <p:nvPr/>
        </p:nvSpPr>
        <p:spPr>
          <a:xfrm>
            <a:off x="5249704" y="18255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045E82-AE0C-6B77-D8CF-94C9C0F19C25}"/>
              </a:ext>
            </a:extLst>
          </p:cNvPr>
          <p:cNvSpPr/>
          <p:nvPr/>
        </p:nvSpPr>
        <p:spPr>
          <a:xfrm>
            <a:off x="5635569" y="183203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B30FCE-5B22-AE52-27F2-F8FD4EB6FA61}"/>
              </a:ext>
            </a:extLst>
          </p:cNvPr>
          <p:cNvSpPr/>
          <p:nvPr/>
        </p:nvSpPr>
        <p:spPr>
          <a:xfrm>
            <a:off x="6031158" y="184824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D5D005-E816-8AB9-9022-5E37F1ED86EA}"/>
              </a:ext>
            </a:extLst>
          </p:cNvPr>
          <p:cNvSpPr/>
          <p:nvPr/>
        </p:nvSpPr>
        <p:spPr>
          <a:xfrm>
            <a:off x="4516886" y="220170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AFF65E-A750-A4F6-927A-313E182B83A4}"/>
              </a:ext>
            </a:extLst>
          </p:cNvPr>
          <p:cNvSpPr/>
          <p:nvPr/>
        </p:nvSpPr>
        <p:spPr>
          <a:xfrm>
            <a:off x="4124534" y="219846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5DCF96-4AEE-F4D9-6D2C-C3DD6D3D207C}"/>
              </a:ext>
            </a:extLst>
          </p:cNvPr>
          <p:cNvSpPr/>
          <p:nvPr/>
        </p:nvSpPr>
        <p:spPr>
          <a:xfrm>
            <a:off x="4883294" y="219846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9EB5D7-AC71-C6ED-A798-8BA1C4250875}"/>
              </a:ext>
            </a:extLst>
          </p:cNvPr>
          <p:cNvSpPr/>
          <p:nvPr/>
        </p:nvSpPr>
        <p:spPr>
          <a:xfrm>
            <a:off x="5269160" y="219521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30403D-CD1C-E264-04CC-2DD9D7A39189}"/>
              </a:ext>
            </a:extLst>
          </p:cNvPr>
          <p:cNvSpPr/>
          <p:nvPr/>
        </p:nvSpPr>
        <p:spPr>
          <a:xfrm>
            <a:off x="5635569" y="220169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EC91CF-5411-0837-CE1C-2D75DAA7C35F}"/>
              </a:ext>
            </a:extLst>
          </p:cNvPr>
          <p:cNvSpPr/>
          <p:nvPr/>
        </p:nvSpPr>
        <p:spPr>
          <a:xfrm>
            <a:off x="6021434" y="220817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8F41DF3-725C-A443-3C69-27D59676BF55}"/>
              </a:ext>
            </a:extLst>
          </p:cNvPr>
          <p:cNvSpPr/>
          <p:nvPr/>
        </p:nvSpPr>
        <p:spPr>
          <a:xfrm>
            <a:off x="6417023" y="222438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0A00BE-1B77-74DC-61F3-020962F6FF79}"/>
              </a:ext>
            </a:extLst>
          </p:cNvPr>
          <p:cNvSpPr/>
          <p:nvPr/>
        </p:nvSpPr>
        <p:spPr>
          <a:xfrm>
            <a:off x="4902753" y="253893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C8F874-2A7C-FCB7-63A2-5CA78E494B9B}"/>
              </a:ext>
            </a:extLst>
          </p:cNvPr>
          <p:cNvSpPr/>
          <p:nvPr/>
        </p:nvSpPr>
        <p:spPr>
          <a:xfrm>
            <a:off x="4510401" y="253568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7579F6-EBBD-A7F7-53F4-FB0A621D5487}"/>
              </a:ext>
            </a:extLst>
          </p:cNvPr>
          <p:cNvSpPr/>
          <p:nvPr/>
        </p:nvSpPr>
        <p:spPr>
          <a:xfrm>
            <a:off x="5269161" y="253568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E558E04-B90B-A58B-4327-9E1B4F8D4118}"/>
              </a:ext>
            </a:extLst>
          </p:cNvPr>
          <p:cNvSpPr/>
          <p:nvPr/>
        </p:nvSpPr>
        <p:spPr>
          <a:xfrm>
            <a:off x="5655027" y="253243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93BFC6-9318-6AE3-E8C9-EC8E82EBA561}"/>
              </a:ext>
            </a:extLst>
          </p:cNvPr>
          <p:cNvSpPr/>
          <p:nvPr/>
        </p:nvSpPr>
        <p:spPr>
          <a:xfrm>
            <a:off x="6021436" y="253891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E3EDA6F-839D-EA01-6980-62049EC0AE47}"/>
              </a:ext>
            </a:extLst>
          </p:cNvPr>
          <p:cNvSpPr/>
          <p:nvPr/>
        </p:nvSpPr>
        <p:spPr>
          <a:xfrm>
            <a:off x="6407301" y="254539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E4C5D7-A32F-B884-8D73-1E23D798B3C6}"/>
              </a:ext>
            </a:extLst>
          </p:cNvPr>
          <p:cNvSpPr/>
          <p:nvPr/>
        </p:nvSpPr>
        <p:spPr>
          <a:xfrm>
            <a:off x="6802890" y="256160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D568D85-AE0B-D9EF-8BC9-827E5608370A}"/>
              </a:ext>
            </a:extLst>
          </p:cNvPr>
          <p:cNvSpPr/>
          <p:nvPr/>
        </p:nvSpPr>
        <p:spPr>
          <a:xfrm>
            <a:off x="5321039" y="29085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0121E4-5B3E-2C2D-615D-411ADC40E436}"/>
              </a:ext>
            </a:extLst>
          </p:cNvPr>
          <p:cNvSpPr/>
          <p:nvPr/>
        </p:nvSpPr>
        <p:spPr>
          <a:xfrm>
            <a:off x="4928687" y="290533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E18813-02C7-15D6-57B9-77167346522C}"/>
              </a:ext>
            </a:extLst>
          </p:cNvPr>
          <p:cNvSpPr/>
          <p:nvPr/>
        </p:nvSpPr>
        <p:spPr>
          <a:xfrm>
            <a:off x="5687447" y="290533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DA2D68-42DE-9403-D555-B36304AFF2B8}"/>
              </a:ext>
            </a:extLst>
          </p:cNvPr>
          <p:cNvSpPr/>
          <p:nvPr/>
        </p:nvSpPr>
        <p:spPr>
          <a:xfrm>
            <a:off x="6073313" y="290209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74C0D9-375C-7F31-8845-BEA1B3BA6988}"/>
              </a:ext>
            </a:extLst>
          </p:cNvPr>
          <p:cNvSpPr/>
          <p:nvPr/>
        </p:nvSpPr>
        <p:spPr>
          <a:xfrm>
            <a:off x="6439722" y="290857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5D8F2D7-213D-BDDB-A836-51458F8DAE9D}"/>
              </a:ext>
            </a:extLst>
          </p:cNvPr>
          <p:cNvSpPr/>
          <p:nvPr/>
        </p:nvSpPr>
        <p:spPr>
          <a:xfrm>
            <a:off x="6825587" y="29150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1C2578-A75E-B5BE-350E-EEB407984126}"/>
              </a:ext>
            </a:extLst>
          </p:cNvPr>
          <p:cNvSpPr/>
          <p:nvPr/>
        </p:nvSpPr>
        <p:spPr>
          <a:xfrm>
            <a:off x="7221176" y="293125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82F042-D91A-E13E-A82F-14892793BB9B}"/>
              </a:ext>
            </a:extLst>
          </p:cNvPr>
          <p:cNvSpPr/>
          <p:nvPr/>
        </p:nvSpPr>
        <p:spPr>
          <a:xfrm>
            <a:off x="5706906" y="32847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2DEA2D6-1C94-A18F-0202-EF6E64D9D215}"/>
              </a:ext>
            </a:extLst>
          </p:cNvPr>
          <p:cNvSpPr/>
          <p:nvPr/>
        </p:nvSpPr>
        <p:spPr>
          <a:xfrm>
            <a:off x="5314554" y="328147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4C3667-6849-C947-977D-6366598319F7}"/>
              </a:ext>
            </a:extLst>
          </p:cNvPr>
          <p:cNvSpPr/>
          <p:nvPr/>
        </p:nvSpPr>
        <p:spPr>
          <a:xfrm>
            <a:off x="6073314" y="328147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90EC1A3-66D3-3A4B-12A7-E49AC6173115}"/>
              </a:ext>
            </a:extLst>
          </p:cNvPr>
          <p:cNvSpPr/>
          <p:nvPr/>
        </p:nvSpPr>
        <p:spPr>
          <a:xfrm>
            <a:off x="6459180" y="327822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21DF1B-B4FB-13D4-F6F6-74CCA5912360}"/>
              </a:ext>
            </a:extLst>
          </p:cNvPr>
          <p:cNvSpPr/>
          <p:nvPr/>
        </p:nvSpPr>
        <p:spPr>
          <a:xfrm>
            <a:off x="6825589" y="328470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6FF42B-FC54-FED5-B4B1-3347EF806C53}"/>
              </a:ext>
            </a:extLst>
          </p:cNvPr>
          <p:cNvSpPr/>
          <p:nvPr/>
        </p:nvSpPr>
        <p:spPr>
          <a:xfrm>
            <a:off x="7211454" y="329118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C14D10D-D01A-8A81-421E-F6102C4496CF}"/>
              </a:ext>
            </a:extLst>
          </p:cNvPr>
          <p:cNvSpPr/>
          <p:nvPr/>
        </p:nvSpPr>
        <p:spPr>
          <a:xfrm>
            <a:off x="7607043" y="33073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87DFA4-96EB-904E-ABE9-CBB856CA1C2C}"/>
              </a:ext>
            </a:extLst>
          </p:cNvPr>
          <p:cNvSpPr/>
          <p:nvPr/>
        </p:nvSpPr>
        <p:spPr>
          <a:xfrm>
            <a:off x="6121951" y="366086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B19EB2-BE71-4C08-D49A-E4F6FA91722C}"/>
              </a:ext>
            </a:extLst>
          </p:cNvPr>
          <p:cNvSpPr/>
          <p:nvPr/>
        </p:nvSpPr>
        <p:spPr>
          <a:xfrm>
            <a:off x="5729599" y="365761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D14C81-EBA8-6B99-7FBE-F478D892CCA1}"/>
              </a:ext>
            </a:extLst>
          </p:cNvPr>
          <p:cNvSpPr/>
          <p:nvPr/>
        </p:nvSpPr>
        <p:spPr>
          <a:xfrm>
            <a:off x="6488359" y="365761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5EFB1D1-594C-CF3F-654E-5F3DEDB06175}"/>
              </a:ext>
            </a:extLst>
          </p:cNvPr>
          <p:cNvSpPr/>
          <p:nvPr/>
        </p:nvSpPr>
        <p:spPr>
          <a:xfrm>
            <a:off x="6874225" y="365436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D02854-9B4B-C82B-3E98-76DFAFF5FB2A}"/>
              </a:ext>
            </a:extLst>
          </p:cNvPr>
          <p:cNvSpPr/>
          <p:nvPr/>
        </p:nvSpPr>
        <p:spPr>
          <a:xfrm>
            <a:off x="7240634" y="366084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E05321-CFAC-C6BE-A466-B0EF84869C7E}"/>
              </a:ext>
            </a:extLst>
          </p:cNvPr>
          <p:cNvSpPr/>
          <p:nvPr/>
        </p:nvSpPr>
        <p:spPr>
          <a:xfrm>
            <a:off x="7626499" y="366732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14E6D2-8C39-3048-70F2-AEACCDDFA249}"/>
              </a:ext>
            </a:extLst>
          </p:cNvPr>
          <p:cNvSpPr/>
          <p:nvPr/>
        </p:nvSpPr>
        <p:spPr>
          <a:xfrm>
            <a:off x="8022088" y="368353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A2EE01-6C74-4B50-CC1A-A245A902F261}"/>
              </a:ext>
            </a:extLst>
          </p:cNvPr>
          <p:cNvSpPr/>
          <p:nvPr/>
        </p:nvSpPr>
        <p:spPr>
          <a:xfrm>
            <a:off x="6498091" y="40078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EAA2FF7-65CF-ABD0-BFDA-10E901442B83}"/>
              </a:ext>
            </a:extLst>
          </p:cNvPr>
          <p:cNvSpPr/>
          <p:nvPr/>
        </p:nvSpPr>
        <p:spPr>
          <a:xfrm>
            <a:off x="6105739" y="400456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7DC3DD3-C7CE-C383-54F7-91F5702EFD77}"/>
              </a:ext>
            </a:extLst>
          </p:cNvPr>
          <p:cNvSpPr/>
          <p:nvPr/>
        </p:nvSpPr>
        <p:spPr>
          <a:xfrm>
            <a:off x="6864499" y="40045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1D04CC-0AE1-6DE8-45D5-F47212972AA4}"/>
              </a:ext>
            </a:extLst>
          </p:cNvPr>
          <p:cNvSpPr/>
          <p:nvPr/>
        </p:nvSpPr>
        <p:spPr>
          <a:xfrm>
            <a:off x="7250365" y="40013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7BB525F-435C-4083-8AF3-AB9DB63F1902}"/>
              </a:ext>
            </a:extLst>
          </p:cNvPr>
          <p:cNvSpPr/>
          <p:nvPr/>
        </p:nvSpPr>
        <p:spPr>
          <a:xfrm>
            <a:off x="7616774" y="40077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3AF8A96-3914-1139-04F6-DF72173334CB}"/>
              </a:ext>
            </a:extLst>
          </p:cNvPr>
          <p:cNvSpPr/>
          <p:nvPr/>
        </p:nvSpPr>
        <p:spPr>
          <a:xfrm>
            <a:off x="8002639" y="401427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6DB54AC-23E8-D188-6B93-1AC91E01074D}"/>
              </a:ext>
            </a:extLst>
          </p:cNvPr>
          <p:cNvSpPr/>
          <p:nvPr/>
        </p:nvSpPr>
        <p:spPr>
          <a:xfrm>
            <a:off x="8398228" y="40304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A7622C0-37E0-6A10-1407-CE3018EBB5C9}"/>
              </a:ext>
            </a:extLst>
          </p:cNvPr>
          <p:cNvSpPr/>
          <p:nvPr/>
        </p:nvSpPr>
        <p:spPr>
          <a:xfrm>
            <a:off x="6913139" y="442286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1BE6A2D-7128-0EC6-B694-D78489BCDED2}"/>
              </a:ext>
            </a:extLst>
          </p:cNvPr>
          <p:cNvSpPr/>
          <p:nvPr/>
        </p:nvSpPr>
        <p:spPr>
          <a:xfrm>
            <a:off x="6520787" y="441961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C9A0FAF-36EE-FC07-CD14-E63AB2BB6739}"/>
              </a:ext>
            </a:extLst>
          </p:cNvPr>
          <p:cNvSpPr/>
          <p:nvPr/>
        </p:nvSpPr>
        <p:spPr>
          <a:xfrm>
            <a:off x="7279547" y="44196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A257764-F682-4813-9780-F54F6C19D603}"/>
              </a:ext>
            </a:extLst>
          </p:cNvPr>
          <p:cNvSpPr/>
          <p:nvPr/>
        </p:nvSpPr>
        <p:spPr>
          <a:xfrm>
            <a:off x="7665413" y="44163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9938153-F702-83A5-3C77-8BA2CD56EB39}"/>
              </a:ext>
            </a:extLst>
          </p:cNvPr>
          <p:cNvSpPr/>
          <p:nvPr/>
        </p:nvSpPr>
        <p:spPr>
          <a:xfrm>
            <a:off x="8031822" y="442284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C3FD826-A7E4-800B-DB47-17FF5347E324}"/>
              </a:ext>
            </a:extLst>
          </p:cNvPr>
          <p:cNvSpPr/>
          <p:nvPr/>
        </p:nvSpPr>
        <p:spPr>
          <a:xfrm>
            <a:off x="8417687" y="442932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FAF2C8E-C33E-B368-8D27-1F9C9A5900B4}"/>
              </a:ext>
            </a:extLst>
          </p:cNvPr>
          <p:cNvSpPr/>
          <p:nvPr/>
        </p:nvSpPr>
        <p:spPr>
          <a:xfrm>
            <a:off x="8813276" y="442607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B622B90-4397-71F6-6404-1B0A22D83E1E}"/>
              </a:ext>
            </a:extLst>
          </p:cNvPr>
          <p:cNvSpPr/>
          <p:nvPr/>
        </p:nvSpPr>
        <p:spPr>
          <a:xfrm>
            <a:off x="7299006" y="478927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4466497-0820-4437-0944-F9E41E110B8E}"/>
              </a:ext>
            </a:extLst>
          </p:cNvPr>
          <p:cNvSpPr/>
          <p:nvPr/>
        </p:nvSpPr>
        <p:spPr>
          <a:xfrm>
            <a:off x="6906654" y="47860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DB3E1EB-A755-311F-3E89-F4417834C38D}"/>
              </a:ext>
            </a:extLst>
          </p:cNvPr>
          <p:cNvSpPr/>
          <p:nvPr/>
        </p:nvSpPr>
        <p:spPr>
          <a:xfrm>
            <a:off x="7665414" y="478602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534D05D-DF64-89DA-B472-0DAD5BA834FD}"/>
              </a:ext>
            </a:extLst>
          </p:cNvPr>
          <p:cNvSpPr/>
          <p:nvPr/>
        </p:nvSpPr>
        <p:spPr>
          <a:xfrm>
            <a:off x="8051280" y="478277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C4FE902-1772-9C88-6061-1214450AF1F3}"/>
              </a:ext>
            </a:extLst>
          </p:cNvPr>
          <p:cNvSpPr/>
          <p:nvPr/>
        </p:nvSpPr>
        <p:spPr>
          <a:xfrm>
            <a:off x="8417689" y="47892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44048E3-6F39-1CE1-C936-2BE0B78C92D1}"/>
              </a:ext>
            </a:extLst>
          </p:cNvPr>
          <p:cNvSpPr/>
          <p:nvPr/>
        </p:nvSpPr>
        <p:spPr>
          <a:xfrm>
            <a:off x="8803554" y="479573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38B9A6-CE0A-D87E-8ED0-98ECF1ABE2CC}"/>
              </a:ext>
            </a:extLst>
          </p:cNvPr>
          <p:cNvSpPr/>
          <p:nvPr/>
        </p:nvSpPr>
        <p:spPr>
          <a:xfrm>
            <a:off x="9199143" y="48022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8DBC4D-B97A-7C4C-E074-658E2E972995}"/>
              </a:ext>
            </a:extLst>
          </p:cNvPr>
          <p:cNvSpPr/>
          <p:nvPr/>
        </p:nvSpPr>
        <p:spPr>
          <a:xfrm>
            <a:off x="7684873" y="51654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7AE01BD-9398-C77E-E1F6-E172E61C8BF6}"/>
              </a:ext>
            </a:extLst>
          </p:cNvPr>
          <p:cNvSpPr/>
          <p:nvPr/>
        </p:nvSpPr>
        <p:spPr>
          <a:xfrm>
            <a:off x="7292521" y="516215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73985BD-4608-2D0E-D1C4-2636F8DE7C01}"/>
              </a:ext>
            </a:extLst>
          </p:cNvPr>
          <p:cNvSpPr/>
          <p:nvPr/>
        </p:nvSpPr>
        <p:spPr>
          <a:xfrm>
            <a:off x="8051281" y="516215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F5C733-C885-B6BB-237C-666CE5324C6B}"/>
              </a:ext>
            </a:extLst>
          </p:cNvPr>
          <p:cNvSpPr/>
          <p:nvPr/>
        </p:nvSpPr>
        <p:spPr>
          <a:xfrm>
            <a:off x="8437147" y="515891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74742FF-82AE-4DFF-140B-61AD89AC29FA}"/>
              </a:ext>
            </a:extLst>
          </p:cNvPr>
          <p:cNvSpPr/>
          <p:nvPr/>
        </p:nvSpPr>
        <p:spPr>
          <a:xfrm>
            <a:off x="8803556" y="515566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00337B9-E464-6EFA-511A-ED6EDA0B84F2}"/>
              </a:ext>
            </a:extLst>
          </p:cNvPr>
          <p:cNvSpPr/>
          <p:nvPr/>
        </p:nvSpPr>
        <p:spPr>
          <a:xfrm>
            <a:off x="9189421" y="516214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444267E-5BCC-EF74-336C-295A28208B20}"/>
              </a:ext>
            </a:extLst>
          </p:cNvPr>
          <p:cNvSpPr/>
          <p:nvPr/>
        </p:nvSpPr>
        <p:spPr>
          <a:xfrm>
            <a:off x="9585010" y="515889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0AD91B-6A61-AB25-23C6-42C00827D76D}"/>
              </a:ext>
            </a:extLst>
          </p:cNvPr>
          <p:cNvSpPr/>
          <p:nvPr/>
        </p:nvSpPr>
        <p:spPr>
          <a:xfrm>
            <a:off x="8080462" y="550263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BD9D33B-E120-5F35-E0A8-37238C21F577}"/>
              </a:ext>
            </a:extLst>
          </p:cNvPr>
          <p:cNvSpPr/>
          <p:nvPr/>
        </p:nvSpPr>
        <p:spPr>
          <a:xfrm>
            <a:off x="7688110" y="549938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7DD988D-3142-1C85-BDAD-B152F3EC18D1}"/>
              </a:ext>
            </a:extLst>
          </p:cNvPr>
          <p:cNvSpPr/>
          <p:nvPr/>
        </p:nvSpPr>
        <p:spPr>
          <a:xfrm>
            <a:off x="8446870" y="54993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281BD0C-D0AE-CD92-5057-8DFB312C87AC}"/>
              </a:ext>
            </a:extLst>
          </p:cNvPr>
          <p:cNvSpPr/>
          <p:nvPr/>
        </p:nvSpPr>
        <p:spPr>
          <a:xfrm>
            <a:off x="8832736" y="549613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F087DB7-8789-B180-976E-8A043384045F}"/>
              </a:ext>
            </a:extLst>
          </p:cNvPr>
          <p:cNvSpPr/>
          <p:nvPr/>
        </p:nvSpPr>
        <p:spPr>
          <a:xfrm>
            <a:off x="9199145" y="55026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32AB2F6-19FA-56C6-7090-DF7B8D1637FF}"/>
              </a:ext>
            </a:extLst>
          </p:cNvPr>
          <p:cNvSpPr/>
          <p:nvPr/>
        </p:nvSpPr>
        <p:spPr>
          <a:xfrm>
            <a:off x="9585010" y="55090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CCC59B-56CD-B773-7A57-11017D489949}"/>
              </a:ext>
            </a:extLst>
          </p:cNvPr>
          <p:cNvSpPr/>
          <p:nvPr/>
        </p:nvSpPr>
        <p:spPr>
          <a:xfrm>
            <a:off x="9980599" y="55253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09452351-0D72-62AB-0D85-9B4703B67764}"/>
              </a:ext>
            </a:extLst>
          </p:cNvPr>
          <p:cNvSpPr/>
          <p:nvPr/>
        </p:nvSpPr>
        <p:spPr>
          <a:xfrm>
            <a:off x="2149805" y="6809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9C3D397-F864-EB48-78C3-78AC9251E0C4}"/>
              </a:ext>
            </a:extLst>
          </p:cNvPr>
          <p:cNvSpPr/>
          <p:nvPr/>
        </p:nvSpPr>
        <p:spPr>
          <a:xfrm>
            <a:off x="2545407" y="1066802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9443EF0-158A-3D39-6E72-40EF5733D937}"/>
              </a:ext>
            </a:extLst>
          </p:cNvPr>
          <p:cNvSpPr/>
          <p:nvPr/>
        </p:nvSpPr>
        <p:spPr>
          <a:xfrm>
            <a:off x="2950727" y="1413757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2B0A684-B894-5FF6-DB09-E87066FBE0C2}"/>
              </a:ext>
            </a:extLst>
          </p:cNvPr>
          <p:cNvSpPr/>
          <p:nvPr/>
        </p:nvSpPr>
        <p:spPr>
          <a:xfrm>
            <a:off x="3326864" y="1809350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D4D7C8F-F9CA-734C-3371-92E29009969E}"/>
              </a:ext>
            </a:extLst>
          </p:cNvPr>
          <p:cNvSpPr/>
          <p:nvPr/>
        </p:nvSpPr>
        <p:spPr>
          <a:xfrm>
            <a:off x="3722462" y="2127122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1A80858-A339-90F0-A5BE-5070B9478855}"/>
              </a:ext>
            </a:extLst>
          </p:cNvPr>
          <p:cNvSpPr/>
          <p:nvPr/>
        </p:nvSpPr>
        <p:spPr>
          <a:xfrm>
            <a:off x="4108329" y="25324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7E8FCB6-FF2D-C6B8-8761-BBA991BA23D3}"/>
              </a:ext>
            </a:extLst>
          </p:cNvPr>
          <p:cNvSpPr/>
          <p:nvPr/>
        </p:nvSpPr>
        <p:spPr>
          <a:xfrm>
            <a:off x="4513650" y="2879397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D6E9895-8F31-F8C2-B8C1-27916A487F0D}"/>
              </a:ext>
            </a:extLst>
          </p:cNvPr>
          <p:cNvSpPr/>
          <p:nvPr/>
        </p:nvSpPr>
        <p:spPr>
          <a:xfrm>
            <a:off x="4909243" y="3265262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EE29977-09AB-B05D-9FA9-8C191EF92AF6}"/>
              </a:ext>
            </a:extLst>
          </p:cNvPr>
          <p:cNvSpPr/>
          <p:nvPr/>
        </p:nvSpPr>
        <p:spPr>
          <a:xfrm>
            <a:off x="5304837" y="3631673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31AF6EB-5212-F9FD-289B-A3C02AA0BAA8}"/>
              </a:ext>
            </a:extLst>
          </p:cNvPr>
          <p:cNvSpPr/>
          <p:nvPr/>
        </p:nvSpPr>
        <p:spPr>
          <a:xfrm>
            <a:off x="5710154" y="4007809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2A769FF-8A6B-DF13-EC45-E270C9DCAF99}"/>
              </a:ext>
            </a:extLst>
          </p:cNvPr>
          <p:cNvSpPr/>
          <p:nvPr/>
        </p:nvSpPr>
        <p:spPr>
          <a:xfrm>
            <a:off x="6096020" y="4364493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9F5FEC1-E681-B63E-A714-213F25527EBB}"/>
              </a:ext>
            </a:extLst>
          </p:cNvPr>
          <p:cNvSpPr/>
          <p:nvPr/>
        </p:nvSpPr>
        <p:spPr>
          <a:xfrm>
            <a:off x="6530521" y="47795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74444EB-D85A-B0FF-C6E9-BEE091F56BDE}"/>
              </a:ext>
            </a:extLst>
          </p:cNvPr>
          <p:cNvSpPr/>
          <p:nvPr/>
        </p:nvSpPr>
        <p:spPr>
          <a:xfrm>
            <a:off x="6887206" y="5116767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B27B089-F119-7704-0749-AD0A354C2A0F}"/>
              </a:ext>
            </a:extLst>
          </p:cNvPr>
          <p:cNvSpPr/>
          <p:nvPr/>
        </p:nvSpPr>
        <p:spPr>
          <a:xfrm>
            <a:off x="7253620" y="5492904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12515"/>
              </p:ext>
            </p:extLst>
          </p:nvPr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6F05-7F95-F7C1-6914-4C535FC3C7EC}"/>
              </a:ext>
            </a:extLst>
          </p:cNvPr>
          <p:cNvSpPr/>
          <p:nvPr/>
        </p:nvSpPr>
        <p:spPr>
          <a:xfrm>
            <a:off x="2944240" y="67770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CCFEFF-F972-631B-3A01-7C17664727BE}"/>
              </a:ext>
            </a:extLst>
          </p:cNvPr>
          <p:cNvSpPr/>
          <p:nvPr/>
        </p:nvSpPr>
        <p:spPr>
          <a:xfrm>
            <a:off x="2551888" y="6744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6A9AD5-C819-449A-38CE-DE686665E62C}"/>
              </a:ext>
            </a:extLst>
          </p:cNvPr>
          <p:cNvSpPr/>
          <p:nvPr/>
        </p:nvSpPr>
        <p:spPr>
          <a:xfrm>
            <a:off x="3310648" y="6744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CE576-6B9A-2527-608D-FD77A2185B41}"/>
              </a:ext>
            </a:extLst>
          </p:cNvPr>
          <p:cNvSpPr/>
          <p:nvPr/>
        </p:nvSpPr>
        <p:spPr>
          <a:xfrm>
            <a:off x="3696514" y="6712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92DBD-210C-8F46-1E45-E57F694DFD8E}"/>
              </a:ext>
            </a:extLst>
          </p:cNvPr>
          <p:cNvSpPr/>
          <p:nvPr/>
        </p:nvSpPr>
        <p:spPr>
          <a:xfrm>
            <a:off x="4062923" y="6776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BCC2F-7FEC-9564-EB8A-45DD094908B6}"/>
              </a:ext>
            </a:extLst>
          </p:cNvPr>
          <p:cNvSpPr/>
          <p:nvPr/>
        </p:nvSpPr>
        <p:spPr>
          <a:xfrm>
            <a:off x="4448788" y="6841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5A05-2A98-5B6F-9372-5DA023DEC87A}"/>
              </a:ext>
            </a:extLst>
          </p:cNvPr>
          <p:cNvSpPr/>
          <p:nvPr/>
        </p:nvSpPr>
        <p:spPr>
          <a:xfrm>
            <a:off x="4844377" y="700374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129139-99F1-5DAE-1157-4B8E38AAB7FC}"/>
              </a:ext>
            </a:extLst>
          </p:cNvPr>
          <p:cNvSpPr/>
          <p:nvPr/>
        </p:nvSpPr>
        <p:spPr>
          <a:xfrm>
            <a:off x="3339833" y="105383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B9F275-ED6F-81B0-4341-0FDE053C64FE}"/>
              </a:ext>
            </a:extLst>
          </p:cNvPr>
          <p:cNvSpPr/>
          <p:nvPr/>
        </p:nvSpPr>
        <p:spPr>
          <a:xfrm>
            <a:off x="2947481" y="105059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0EDE4F-C9DE-14E9-03DA-E9C21BDD043B}"/>
              </a:ext>
            </a:extLst>
          </p:cNvPr>
          <p:cNvSpPr/>
          <p:nvPr/>
        </p:nvSpPr>
        <p:spPr>
          <a:xfrm>
            <a:off x="3706241" y="105059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D86195-31D0-5041-5833-B8751F28E569}"/>
              </a:ext>
            </a:extLst>
          </p:cNvPr>
          <p:cNvSpPr/>
          <p:nvPr/>
        </p:nvSpPr>
        <p:spPr>
          <a:xfrm>
            <a:off x="4092107" y="104734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10F9E0-4A4B-BD6F-FC52-9658D2385341}"/>
              </a:ext>
            </a:extLst>
          </p:cNvPr>
          <p:cNvSpPr/>
          <p:nvPr/>
        </p:nvSpPr>
        <p:spPr>
          <a:xfrm>
            <a:off x="4458516" y="10538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459A99-716B-CD38-D74E-80198568275A}"/>
              </a:ext>
            </a:extLst>
          </p:cNvPr>
          <p:cNvSpPr/>
          <p:nvPr/>
        </p:nvSpPr>
        <p:spPr>
          <a:xfrm>
            <a:off x="4844381" y="106030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CAB962-1167-BB65-2945-50DD67E15CDF}"/>
              </a:ext>
            </a:extLst>
          </p:cNvPr>
          <p:cNvSpPr/>
          <p:nvPr/>
        </p:nvSpPr>
        <p:spPr>
          <a:xfrm>
            <a:off x="5239970" y="1076511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2DEF33-B783-B663-B6B3-3E092D8E80DE}"/>
              </a:ext>
            </a:extLst>
          </p:cNvPr>
          <p:cNvSpPr/>
          <p:nvPr/>
        </p:nvSpPr>
        <p:spPr>
          <a:xfrm>
            <a:off x="3715973" y="14105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59CF09-E43F-D080-BD4C-5EE4404CCC62}"/>
              </a:ext>
            </a:extLst>
          </p:cNvPr>
          <p:cNvSpPr/>
          <p:nvPr/>
        </p:nvSpPr>
        <p:spPr>
          <a:xfrm>
            <a:off x="3323621" y="140727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D8867B-6A27-D85A-EB1D-A384E4900B87}"/>
              </a:ext>
            </a:extLst>
          </p:cNvPr>
          <p:cNvSpPr/>
          <p:nvPr/>
        </p:nvSpPr>
        <p:spPr>
          <a:xfrm>
            <a:off x="4082381" y="140727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B8CC86-22A5-1E60-2A4B-6088721E91D8}"/>
              </a:ext>
            </a:extLst>
          </p:cNvPr>
          <p:cNvSpPr/>
          <p:nvPr/>
        </p:nvSpPr>
        <p:spPr>
          <a:xfrm>
            <a:off x="4468247" y="140402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253D6B-72A6-10E4-5704-AAA1B0CB57E9}"/>
              </a:ext>
            </a:extLst>
          </p:cNvPr>
          <p:cNvSpPr/>
          <p:nvPr/>
        </p:nvSpPr>
        <p:spPr>
          <a:xfrm>
            <a:off x="4834656" y="141050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E81357-EEFC-2C6F-C388-01D2C702E34B}"/>
              </a:ext>
            </a:extLst>
          </p:cNvPr>
          <p:cNvSpPr/>
          <p:nvPr/>
        </p:nvSpPr>
        <p:spPr>
          <a:xfrm>
            <a:off x="5220521" y="141698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8C15DF-5382-D236-9BB8-9F3CF2AD19B2}"/>
              </a:ext>
            </a:extLst>
          </p:cNvPr>
          <p:cNvSpPr/>
          <p:nvPr/>
        </p:nvSpPr>
        <p:spPr>
          <a:xfrm>
            <a:off x="5616110" y="1433195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1BA8E7-C114-61FE-5462-E8AC81C824F6}"/>
              </a:ext>
            </a:extLst>
          </p:cNvPr>
          <p:cNvSpPr/>
          <p:nvPr/>
        </p:nvSpPr>
        <p:spPr>
          <a:xfrm>
            <a:off x="4101837" y="181584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B163EB-230A-FBB0-B480-6020EC65D804}"/>
              </a:ext>
            </a:extLst>
          </p:cNvPr>
          <p:cNvSpPr/>
          <p:nvPr/>
        </p:nvSpPr>
        <p:spPr>
          <a:xfrm>
            <a:off x="3709485" y="182232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DFA9FA-60E6-9FE1-451A-1E8BB25B68E7}"/>
              </a:ext>
            </a:extLst>
          </p:cNvPr>
          <p:cNvSpPr/>
          <p:nvPr/>
        </p:nvSpPr>
        <p:spPr>
          <a:xfrm>
            <a:off x="4497429" y="18223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288B88-4089-B5AC-11FC-6489CF125387}"/>
              </a:ext>
            </a:extLst>
          </p:cNvPr>
          <p:cNvSpPr/>
          <p:nvPr/>
        </p:nvSpPr>
        <p:spPr>
          <a:xfrm>
            <a:off x="4863839" y="181907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DFE4B3-5AE4-31DB-0614-F11180857269}"/>
              </a:ext>
            </a:extLst>
          </p:cNvPr>
          <p:cNvSpPr/>
          <p:nvPr/>
        </p:nvSpPr>
        <p:spPr>
          <a:xfrm>
            <a:off x="5249704" y="18255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045E82-AE0C-6B77-D8CF-94C9C0F19C25}"/>
              </a:ext>
            </a:extLst>
          </p:cNvPr>
          <p:cNvSpPr/>
          <p:nvPr/>
        </p:nvSpPr>
        <p:spPr>
          <a:xfrm>
            <a:off x="5635569" y="183203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B30FCE-5B22-AE52-27F2-F8FD4EB6FA61}"/>
              </a:ext>
            </a:extLst>
          </p:cNvPr>
          <p:cNvSpPr/>
          <p:nvPr/>
        </p:nvSpPr>
        <p:spPr>
          <a:xfrm>
            <a:off x="6031158" y="1848243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D5D005-E816-8AB9-9022-5E37F1ED86EA}"/>
              </a:ext>
            </a:extLst>
          </p:cNvPr>
          <p:cNvSpPr/>
          <p:nvPr/>
        </p:nvSpPr>
        <p:spPr>
          <a:xfrm>
            <a:off x="4516886" y="220170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AFF65E-A750-A4F6-927A-313E182B83A4}"/>
              </a:ext>
            </a:extLst>
          </p:cNvPr>
          <p:cNvSpPr/>
          <p:nvPr/>
        </p:nvSpPr>
        <p:spPr>
          <a:xfrm>
            <a:off x="4124534" y="219846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5DCF96-4AEE-F4D9-6D2C-C3DD6D3D207C}"/>
              </a:ext>
            </a:extLst>
          </p:cNvPr>
          <p:cNvSpPr/>
          <p:nvPr/>
        </p:nvSpPr>
        <p:spPr>
          <a:xfrm>
            <a:off x="4883294" y="219846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9EB5D7-AC71-C6ED-A798-8BA1C4250875}"/>
              </a:ext>
            </a:extLst>
          </p:cNvPr>
          <p:cNvSpPr/>
          <p:nvPr/>
        </p:nvSpPr>
        <p:spPr>
          <a:xfrm>
            <a:off x="5269160" y="219521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30403D-CD1C-E264-04CC-2DD9D7A39189}"/>
              </a:ext>
            </a:extLst>
          </p:cNvPr>
          <p:cNvSpPr/>
          <p:nvPr/>
        </p:nvSpPr>
        <p:spPr>
          <a:xfrm>
            <a:off x="5635569" y="220169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EC91CF-5411-0837-CE1C-2D75DAA7C35F}"/>
              </a:ext>
            </a:extLst>
          </p:cNvPr>
          <p:cNvSpPr/>
          <p:nvPr/>
        </p:nvSpPr>
        <p:spPr>
          <a:xfrm>
            <a:off x="6021434" y="220817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8F41DF3-725C-A443-3C69-27D59676BF55}"/>
              </a:ext>
            </a:extLst>
          </p:cNvPr>
          <p:cNvSpPr/>
          <p:nvPr/>
        </p:nvSpPr>
        <p:spPr>
          <a:xfrm>
            <a:off x="6417023" y="2224380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0A00BE-1B77-74DC-61F3-020962F6FF79}"/>
              </a:ext>
            </a:extLst>
          </p:cNvPr>
          <p:cNvSpPr/>
          <p:nvPr/>
        </p:nvSpPr>
        <p:spPr>
          <a:xfrm>
            <a:off x="4902753" y="253893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C8F874-2A7C-FCB7-63A2-5CA78E494B9B}"/>
              </a:ext>
            </a:extLst>
          </p:cNvPr>
          <p:cNvSpPr/>
          <p:nvPr/>
        </p:nvSpPr>
        <p:spPr>
          <a:xfrm>
            <a:off x="4510401" y="253568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7579F6-EBBD-A7F7-53F4-FB0A621D5487}"/>
              </a:ext>
            </a:extLst>
          </p:cNvPr>
          <p:cNvSpPr/>
          <p:nvPr/>
        </p:nvSpPr>
        <p:spPr>
          <a:xfrm>
            <a:off x="5269161" y="253568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E558E04-B90B-A58B-4327-9E1B4F8D4118}"/>
              </a:ext>
            </a:extLst>
          </p:cNvPr>
          <p:cNvSpPr/>
          <p:nvPr/>
        </p:nvSpPr>
        <p:spPr>
          <a:xfrm>
            <a:off x="5655027" y="253243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93BFC6-9318-6AE3-E8C9-EC8E82EBA561}"/>
              </a:ext>
            </a:extLst>
          </p:cNvPr>
          <p:cNvSpPr/>
          <p:nvPr/>
        </p:nvSpPr>
        <p:spPr>
          <a:xfrm>
            <a:off x="6021436" y="253891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E3EDA6F-839D-EA01-6980-62049EC0AE47}"/>
              </a:ext>
            </a:extLst>
          </p:cNvPr>
          <p:cNvSpPr/>
          <p:nvPr/>
        </p:nvSpPr>
        <p:spPr>
          <a:xfrm>
            <a:off x="6407301" y="254539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E4C5D7-A32F-B884-8D73-1E23D798B3C6}"/>
              </a:ext>
            </a:extLst>
          </p:cNvPr>
          <p:cNvSpPr/>
          <p:nvPr/>
        </p:nvSpPr>
        <p:spPr>
          <a:xfrm>
            <a:off x="6802890" y="2561607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D568D85-AE0B-D9EF-8BC9-827E5608370A}"/>
              </a:ext>
            </a:extLst>
          </p:cNvPr>
          <p:cNvSpPr/>
          <p:nvPr/>
        </p:nvSpPr>
        <p:spPr>
          <a:xfrm>
            <a:off x="5321039" y="29085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0121E4-5B3E-2C2D-615D-411ADC40E436}"/>
              </a:ext>
            </a:extLst>
          </p:cNvPr>
          <p:cNvSpPr/>
          <p:nvPr/>
        </p:nvSpPr>
        <p:spPr>
          <a:xfrm>
            <a:off x="4928687" y="290533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E18813-02C7-15D6-57B9-77167346522C}"/>
              </a:ext>
            </a:extLst>
          </p:cNvPr>
          <p:cNvSpPr/>
          <p:nvPr/>
        </p:nvSpPr>
        <p:spPr>
          <a:xfrm>
            <a:off x="5687447" y="290533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4DA2D68-42DE-9403-D555-B36304AFF2B8}"/>
              </a:ext>
            </a:extLst>
          </p:cNvPr>
          <p:cNvSpPr/>
          <p:nvPr/>
        </p:nvSpPr>
        <p:spPr>
          <a:xfrm>
            <a:off x="6073313" y="290209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74C0D9-375C-7F31-8845-BEA1B3BA6988}"/>
              </a:ext>
            </a:extLst>
          </p:cNvPr>
          <p:cNvSpPr/>
          <p:nvPr/>
        </p:nvSpPr>
        <p:spPr>
          <a:xfrm>
            <a:off x="6439722" y="290857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5D8F2D7-213D-BDDB-A836-51458F8DAE9D}"/>
              </a:ext>
            </a:extLst>
          </p:cNvPr>
          <p:cNvSpPr/>
          <p:nvPr/>
        </p:nvSpPr>
        <p:spPr>
          <a:xfrm>
            <a:off x="6825587" y="29150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1C2578-A75E-B5BE-350E-EEB407984126}"/>
              </a:ext>
            </a:extLst>
          </p:cNvPr>
          <p:cNvSpPr/>
          <p:nvPr/>
        </p:nvSpPr>
        <p:spPr>
          <a:xfrm>
            <a:off x="7221176" y="2931258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82F042-D91A-E13E-A82F-14892793BB9B}"/>
              </a:ext>
            </a:extLst>
          </p:cNvPr>
          <p:cNvSpPr/>
          <p:nvPr/>
        </p:nvSpPr>
        <p:spPr>
          <a:xfrm>
            <a:off x="5706906" y="32847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2DEA2D6-1C94-A18F-0202-EF6E64D9D215}"/>
              </a:ext>
            </a:extLst>
          </p:cNvPr>
          <p:cNvSpPr/>
          <p:nvPr/>
        </p:nvSpPr>
        <p:spPr>
          <a:xfrm>
            <a:off x="5314554" y="328147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4C3667-6849-C947-977D-6366598319F7}"/>
              </a:ext>
            </a:extLst>
          </p:cNvPr>
          <p:cNvSpPr/>
          <p:nvPr/>
        </p:nvSpPr>
        <p:spPr>
          <a:xfrm>
            <a:off x="6073314" y="328147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90EC1A3-66D3-3A4B-12A7-E49AC6173115}"/>
              </a:ext>
            </a:extLst>
          </p:cNvPr>
          <p:cNvSpPr/>
          <p:nvPr/>
        </p:nvSpPr>
        <p:spPr>
          <a:xfrm>
            <a:off x="6459180" y="327822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21DF1B-B4FB-13D4-F6F6-74CCA5912360}"/>
              </a:ext>
            </a:extLst>
          </p:cNvPr>
          <p:cNvSpPr/>
          <p:nvPr/>
        </p:nvSpPr>
        <p:spPr>
          <a:xfrm>
            <a:off x="6825589" y="328470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6FF42B-FC54-FED5-B4B1-3347EF806C53}"/>
              </a:ext>
            </a:extLst>
          </p:cNvPr>
          <p:cNvSpPr/>
          <p:nvPr/>
        </p:nvSpPr>
        <p:spPr>
          <a:xfrm>
            <a:off x="7211454" y="329118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C14D10D-D01A-8A81-421E-F6102C4496CF}"/>
              </a:ext>
            </a:extLst>
          </p:cNvPr>
          <p:cNvSpPr/>
          <p:nvPr/>
        </p:nvSpPr>
        <p:spPr>
          <a:xfrm>
            <a:off x="7607043" y="3307395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87DFA4-96EB-904E-ABE9-CBB856CA1C2C}"/>
              </a:ext>
            </a:extLst>
          </p:cNvPr>
          <p:cNvSpPr/>
          <p:nvPr/>
        </p:nvSpPr>
        <p:spPr>
          <a:xfrm>
            <a:off x="6121951" y="366086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B19EB2-BE71-4C08-D49A-E4F6FA91722C}"/>
              </a:ext>
            </a:extLst>
          </p:cNvPr>
          <p:cNvSpPr/>
          <p:nvPr/>
        </p:nvSpPr>
        <p:spPr>
          <a:xfrm>
            <a:off x="5729599" y="365761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D14C81-EBA8-6B99-7FBE-F478D892CCA1}"/>
              </a:ext>
            </a:extLst>
          </p:cNvPr>
          <p:cNvSpPr/>
          <p:nvPr/>
        </p:nvSpPr>
        <p:spPr>
          <a:xfrm>
            <a:off x="6488359" y="365761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5EFB1D1-594C-CF3F-654E-5F3DEDB06175}"/>
              </a:ext>
            </a:extLst>
          </p:cNvPr>
          <p:cNvSpPr/>
          <p:nvPr/>
        </p:nvSpPr>
        <p:spPr>
          <a:xfrm>
            <a:off x="6874225" y="365436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D02854-9B4B-C82B-3E98-76DFAFF5FB2A}"/>
              </a:ext>
            </a:extLst>
          </p:cNvPr>
          <p:cNvSpPr/>
          <p:nvPr/>
        </p:nvSpPr>
        <p:spPr>
          <a:xfrm>
            <a:off x="7240634" y="366084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E05321-CFAC-C6BE-A466-B0EF84869C7E}"/>
              </a:ext>
            </a:extLst>
          </p:cNvPr>
          <p:cNvSpPr/>
          <p:nvPr/>
        </p:nvSpPr>
        <p:spPr>
          <a:xfrm>
            <a:off x="7626499" y="366732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14E6D2-8C39-3048-70F2-AEACCDDFA249}"/>
              </a:ext>
            </a:extLst>
          </p:cNvPr>
          <p:cNvSpPr/>
          <p:nvPr/>
        </p:nvSpPr>
        <p:spPr>
          <a:xfrm>
            <a:off x="8022088" y="3683532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A2EE01-6C74-4B50-CC1A-A245A902F261}"/>
              </a:ext>
            </a:extLst>
          </p:cNvPr>
          <p:cNvSpPr/>
          <p:nvPr/>
        </p:nvSpPr>
        <p:spPr>
          <a:xfrm>
            <a:off x="6498091" y="40078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EAA2FF7-65CF-ABD0-BFDA-10E901442B83}"/>
              </a:ext>
            </a:extLst>
          </p:cNvPr>
          <p:cNvSpPr/>
          <p:nvPr/>
        </p:nvSpPr>
        <p:spPr>
          <a:xfrm>
            <a:off x="6105739" y="400456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7DC3DD3-C7CE-C383-54F7-91F5702EFD77}"/>
              </a:ext>
            </a:extLst>
          </p:cNvPr>
          <p:cNvSpPr/>
          <p:nvPr/>
        </p:nvSpPr>
        <p:spPr>
          <a:xfrm>
            <a:off x="6864499" y="40045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1D04CC-0AE1-6DE8-45D5-F47212972AA4}"/>
              </a:ext>
            </a:extLst>
          </p:cNvPr>
          <p:cNvSpPr/>
          <p:nvPr/>
        </p:nvSpPr>
        <p:spPr>
          <a:xfrm>
            <a:off x="7250365" y="40013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7BB525F-435C-4083-8AF3-AB9DB63F1902}"/>
              </a:ext>
            </a:extLst>
          </p:cNvPr>
          <p:cNvSpPr/>
          <p:nvPr/>
        </p:nvSpPr>
        <p:spPr>
          <a:xfrm>
            <a:off x="7616774" y="40077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3AF8A96-3914-1139-04F6-DF72173334CB}"/>
              </a:ext>
            </a:extLst>
          </p:cNvPr>
          <p:cNvSpPr/>
          <p:nvPr/>
        </p:nvSpPr>
        <p:spPr>
          <a:xfrm>
            <a:off x="8002639" y="401427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6DB54AC-23E8-D188-6B93-1AC91E01074D}"/>
              </a:ext>
            </a:extLst>
          </p:cNvPr>
          <p:cNvSpPr/>
          <p:nvPr/>
        </p:nvSpPr>
        <p:spPr>
          <a:xfrm>
            <a:off x="8398228" y="4030486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A7622C0-37E0-6A10-1407-CE3018EBB5C9}"/>
              </a:ext>
            </a:extLst>
          </p:cNvPr>
          <p:cNvSpPr/>
          <p:nvPr/>
        </p:nvSpPr>
        <p:spPr>
          <a:xfrm>
            <a:off x="6913139" y="442286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1BE6A2D-7128-0EC6-B694-D78489BCDED2}"/>
              </a:ext>
            </a:extLst>
          </p:cNvPr>
          <p:cNvSpPr/>
          <p:nvPr/>
        </p:nvSpPr>
        <p:spPr>
          <a:xfrm>
            <a:off x="6520787" y="441961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C9A0FAF-36EE-FC07-CD14-E63AB2BB6739}"/>
              </a:ext>
            </a:extLst>
          </p:cNvPr>
          <p:cNvSpPr/>
          <p:nvPr/>
        </p:nvSpPr>
        <p:spPr>
          <a:xfrm>
            <a:off x="7279547" y="44196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A257764-F682-4813-9780-F54F6C19D603}"/>
              </a:ext>
            </a:extLst>
          </p:cNvPr>
          <p:cNvSpPr/>
          <p:nvPr/>
        </p:nvSpPr>
        <p:spPr>
          <a:xfrm>
            <a:off x="7665413" y="44163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9938153-F702-83A5-3C77-8BA2CD56EB39}"/>
              </a:ext>
            </a:extLst>
          </p:cNvPr>
          <p:cNvSpPr/>
          <p:nvPr/>
        </p:nvSpPr>
        <p:spPr>
          <a:xfrm>
            <a:off x="8031822" y="442284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C3FD826-A7E4-800B-DB47-17FF5347E324}"/>
              </a:ext>
            </a:extLst>
          </p:cNvPr>
          <p:cNvSpPr/>
          <p:nvPr/>
        </p:nvSpPr>
        <p:spPr>
          <a:xfrm>
            <a:off x="8417687" y="442932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FAF2C8E-C33E-B368-8D27-1F9C9A5900B4}"/>
              </a:ext>
            </a:extLst>
          </p:cNvPr>
          <p:cNvSpPr/>
          <p:nvPr/>
        </p:nvSpPr>
        <p:spPr>
          <a:xfrm>
            <a:off x="8813276" y="4426078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B622B90-4397-71F6-6404-1B0A22D83E1E}"/>
              </a:ext>
            </a:extLst>
          </p:cNvPr>
          <p:cNvSpPr/>
          <p:nvPr/>
        </p:nvSpPr>
        <p:spPr>
          <a:xfrm>
            <a:off x="7299006" y="478927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4466497-0820-4437-0944-F9E41E110B8E}"/>
              </a:ext>
            </a:extLst>
          </p:cNvPr>
          <p:cNvSpPr/>
          <p:nvPr/>
        </p:nvSpPr>
        <p:spPr>
          <a:xfrm>
            <a:off x="6906654" y="47860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DB3E1EB-A755-311F-3E89-F4417834C38D}"/>
              </a:ext>
            </a:extLst>
          </p:cNvPr>
          <p:cNvSpPr/>
          <p:nvPr/>
        </p:nvSpPr>
        <p:spPr>
          <a:xfrm>
            <a:off x="7665414" y="478602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534D05D-DF64-89DA-B472-0DAD5BA834FD}"/>
              </a:ext>
            </a:extLst>
          </p:cNvPr>
          <p:cNvSpPr/>
          <p:nvPr/>
        </p:nvSpPr>
        <p:spPr>
          <a:xfrm>
            <a:off x="8051280" y="478277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C4FE902-1772-9C88-6061-1214450AF1F3}"/>
              </a:ext>
            </a:extLst>
          </p:cNvPr>
          <p:cNvSpPr/>
          <p:nvPr/>
        </p:nvSpPr>
        <p:spPr>
          <a:xfrm>
            <a:off x="8417689" y="47892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44048E3-6F39-1CE1-C936-2BE0B78C92D1}"/>
              </a:ext>
            </a:extLst>
          </p:cNvPr>
          <p:cNvSpPr/>
          <p:nvPr/>
        </p:nvSpPr>
        <p:spPr>
          <a:xfrm>
            <a:off x="8803554" y="479573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38B9A6-CE0A-D87E-8ED0-98ECF1ABE2CC}"/>
              </a:ext>
            </a:extLst>
          </p:cNvPr>
          <p:cNvSpPr/>
          <p:nvPr/>
        </p:nvSpPr>
        <p:spPr>
          <a:xfrm>
            <a:off x="9199143" y="4802214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8DBC4D-B97A-7C4C-E074-658E2E972995}"/>
              </a:ext>
            </a:extLst>
          </p:cNvPr>
          <p:cNvSpPr/>
          <p:nvPr/>
        </p:nvSpPr>
        <p:spPr>
          <a:xfrm>
            <a:off x="7684873" y="51654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7AE01BD-9398-C77E-E1F6-E172E61C8BF6}"/>
              </a:ext>
            </a:extLst>
          </p:cNvPr>
          <p:cNvSpPr/>
          <p:nvPr/>
        </p:nvSpPr>
        <p:spPr>
          <a:xfrm>
            <a:off x="7292521" y="516215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73985BD-4608-2D0E-D1C4-2636F8DE7C01}"/>
              </a:ext>
            </a:extLst>
          </p:cNvPr>
          <p:cNvSpPr/>
          <p:nvPr/>
        </p:nvSpPr>
        <p:spPr>
          <a:xfrm>
            <a:off x="8051281" y="516215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F5C733-C885-B6BB-237C-666CE5324C6B}"/>
              </a:ext>
            </a:extLst>
          </p:cNvPr>
          <p:cNvSpPr/>
          <p:nvPr/>
        </p:nvSpPr>
        <p:spPr>
          <a:xfrm>
            <a:off x="8437147" y="515891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74742FF-82AE-4DFF-140B-61AD89AC29FA}"/>
              </a:ext>
            </a:extLst>
          </p:cNvPr>
          <p:cNvSpPr/>
          <p:nvPr/>
        </p:nvSpPr>
        <p:spPr>
          <a:xfrm>
            <a:off x="8803556" y="515566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00337B9-E464-6EFA-511A-ED6EDA0B84F2}"/>
              </a:ext>
            </a:extLst>
          </p:cNvPr>
          <p:cNvSpPr/>
          <p:nvPr/>
        </p:nvSpPr>
        <p:spPr>
          <a:xfrm>
            <a:off x="9189421" y="516214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444267E-5BCC-EF74-336C-295A28208B20}"/>
              </a:ext>
            </a:extLst>
          </p:cNvPr>
          <p:cNvSpPr/>
          <p:nvPr/>
        </p:nvSpPr>
        <p:spPr>
          <a:xfrm>
            <a:off x="9585010" y="5158894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B0AD91B-6A61-AB25-23C6-42C00827D76D}"/>
              </a:ext>
            </a:extLst>
          </p:cNvPr>
          <p:cNvSpPr/>
          <p:nvPr/>
        </p:nvSpPr>
        <p:spPr>
          <a:xfrm>
            <a:off x="8080462" y="550263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BD9D33B-E120-5F35-E0A8-37238C21F577}"/>
              </a:ext>
            </a:extLst>
          </p:cNvPr>
          <p:cNvSpPr/>
          <p:nvPr/>
        </p:nvSpPr>
        <p:spPr>
          <a:xfrm>
            <a:off x="7688110" y="5499387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7DD988D-3142-1C85-BDAD-B152F3EC18D1}"/>
              </a:ext>
            </a:extLst>
          </p:cNvPr>
          <p:cNvSpPr/>
          <p:nvPr/>
        </p:nvSpPr>
        <p:spPr>
          <a:xfrm>
            <a:off x="8446870" y="54993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281BD0C-D0AE-CD92-5057-8DFB312C87AC}"/>
              </a:ext>
            </a:extLst>
          </p:cNvPr>
          <p:cNvSpPr/>
          <p:nvPr/>
        </p:nvSpPr>
        <p:spPr>
          <a:xfrm>
            <a:off x="8832736" y="549613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F087DB7-8789-B180-976E-8A043384045F}"/>
              </a:ext>
            </a:extLst>
          </p:cNvPr>
          <p:cNvSpPr/>
          <p:nvPr/>
        </p:nvSpPr>
        <p:spPr>
          <a:xfrm>
            <a:off x="9199145" y="55026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32AB2F6-19FA-56C6-7090-DF7B8D1637FF}"/>
              </a:ext>
            </a:extLst>
          </p:cNvPr>
          <p:cNvSpPr/>
          <p:nvPr/>
        </p:nvSpPr>
        <p:spPr>
          <a:xfrm>
            <a:off x="9585010" y="55090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CCC59B-56CD-B773-7A57-11017D489949}"/>
              </a:ext>
            </a:extLst>
          </p:cNvPr>
          <p:cNvSpPr/>
          <p:nvPr/>
        </p:nvSpPr>
        <p:spPr>
          <a:xfrm>
            <a:off x="9980599" y="5525306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09452351-0D72-62AB-0D85-9B4703B67764}"/>
              </a:ext>
            </a:extLst>
          </p:cNvPr>
          <p:cNvSpPr/>
          <p:nvPr/>
        </p:nvSpPr>
        <p:spPr>
          <a:xfrm>
            <a:off x="2149805" y="6809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9C3D397-F864-EB48-78C3-78AC9251E0C4}"/>
              </a:ext>
            </a:extLst>
          </p:cNvPr>
          <p:cNvSpPr/>
          <p:nvPr/>
        </p:nvSpPr>
        <p:spPr>
          <a:xfrm>
            <a:off x="2545407" y="1066802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9443EF0-158A-3D39-6E72-40EF5733D937}"/>
              </a:ext>
            </a:extLst>
          </p:cNvPr>
          <p:cNvSpPr/>
          <p:nvPr/>
        </p:nvSpPr>
        <p:spPr>
          <a:xfrm>
            <a:off x="2950727" y="1413757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2B0A684-B894-5FF6-DB09-E87066FBE0C2}"/>
              </a:ext>
            </a:extLst>
          </p:cNvPr>
          <p:cNvSpPr/>
          <p:nvPr/>
        </p:nvSpPr>
        <p:spPr>
          <a:xfrm>
            <a:off x="3326864" y="1809350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D4D7C8F-F9CA-734C-3371-92E29009969E}"/>
              </a:ext>
            </a:extLst>
          </p:cNvPr>
          <p:cNvSpPr/>
          <p:nvPr/>
        </p:nvSpPr>
        <p:spPr>
          <a:xfrm>
            <a:off x="3722462" y="2127122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1A80858-A339-90F0-A5BE-5070B9478855}"/>
              </a:ext>
            </a:extLst>
          </p:cNvPr>
          <p:cNvSpPr/>
          <p:nvPr/>
        </p:nvSpPr>
        <p:spPr>
          <a:xfrm>
            <a:off x="4108329" y="25324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7E8FCB6-FF2D-C6B8-8761-BBA991BA23D3}"/>
              </a:ext>
            </a:extLst>
          </p:cNvPr>
          <p:cNvSpPr/>
          <p:nvPr/>
        </p:nvSpPr>
        <p:spPr>
          <a:xfrm>
            <a:off x="4513650" y="2879397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D6E9895-8F31-F8C2-B8C1-27916A487F0D}"/>
              </a:ext>
            </a:extLst>
          </p:cNvPr>
          <p:cNvSpPr/>
          <p:nvPr/>
        </p:nvSpPr>
        <p:spPr>
          <a:xfrm>
            <a:off x="4909243" y="3265262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EE29977-09AB-B05D-9FA9-8C191EF92AF6}"/>
              </a:ext>
            </a:extLst>
          </p:cNvPr>
          <p:cNvSpPr/>
          <p:nvPr/>
        </p:nvSpPr>
        <p:spPr>
          <a:xfrm>
            <a:off x="5304837" y="3631673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31AF6EB-5212-F9FD-289B-A3C02AA0BAA8}"/>
              </a:ext>
            </a:extLst>
          </p:cNvPr>
          <p:cNvSpPr/>
          <p:nvPr/>
        </p:nvSpPr>
        <p:spPr>
          <a:xfrm>
            <a:off x="5710154" y="4007809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2A769FF-8A6B-DF13-EC45-E270C9DCAF99}"/>
              </a:ext>
            </a:extLst>
          </p:cNvPr>
          <p:cNvSpPr/>
          <p:nvPr/>
        </p:nvSpPr>
        <p:spPr>
          <a:xfrm>
            <a:off x="6096020" y="4364493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9F5FEC1-E681-B63E-A714-213F25527EBB}"/>
              </a:ext>
            </a:extLst>
          </p:cNvPr>
          <p:cNvSpPr/>
          <p:nvPr/>
        </p:nvSpPr>
        <p:spPr>
          <a:xfrm>
            <a:off x="6530521" y="47795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74444EB-D85A-B0FF-C6E9-BEE091F56BDE}"/>
              </a:ext>
            </a:extLst>
          </p:cNvPr>
          <p:cNvSpPr/>
          <p:nvPr/>
        </p:nvSpPr>
        <p:spPr>
          <a:xfrm>
            <a:off x="6887206" y="5116767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B27B089-F119-7704-0749-AD0A354C2A0F}"/>
              </a:ext>
            </a:extLst>
          </p:cNvPr>
          <p:cNvSpPr/>
          <p:nvPr/>
        </p:nvSpPr>
        <p:spPr>
          <a:xfrm>
            <a:off x="7253620" y="5492904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4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898844" y="285354"/>
            <a:ext cx="192869" cy="1831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35676" y="301561"/>
            <a:ext cx="150715" cy="1636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29582" y="265899"/>
            <a:ext cx="231783" cy="2285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583521" y="223759"/>
            <a:ext cx="289758" cy="3063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3982330" y="218943"/>
            <a:ext cx="289758" cy="3063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348265" y="165391"/>
            <a:ext cx="398834" cy="39711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6DBA4662-DA57-1715-9260-1A0916796084}"/>
              </a:ext>
            </a:extLst>
          </p:cNvPr>
          <p:cNvSpPr/>
          <p:nvPr/>
        </p:nvSpPr>
        <p:spPr>
          <a:xfrm flipH="1">
            <a:off x="2120629" y="562503"/>
            <a:ext cx="2483346" cy="1232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6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6F05-7F95-F7C1-6914-4C535FC3C7EC}"/>
              </a:ext>
            </a:extLst>
          </p:cNvPr>
          <p:cNvSpPr/>
          <p:nvPr/>
        </p:nvSpPr>
        <p:spPr>
          <a:xfrm>
            <a:off x="2944240" y="67770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CCFEFF-F972-631B-3A01-7C17664727BE}"/>
              </a:ext>
            </a:extLst>
          </p:cNvPr>
          <p:cNvSpPr/>
          <p:nvPr/>
        </p:nvSpPr>
        <p:spPr>
          <a:xfrm>
            <a:off x="2551888" y="6744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6A9AD5-C819-449A-38CE-DE686665E62C}"/>
              </a:ext>
            </a:extLst>
          </p:cNvPr>
          <p:cNvSpPr/>
          <p:nvPr/>
        </p:nvSpPr>
        <p:spPr>
          <a:xfrm>
            <a:off x="3310648" y="6744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CE576-6B9A-2527-608D-FD77A2185B41}"/>
              </a:ext>
            </a:extLst>
          </p:cNvPr>
          <p:cNvSpPr/>
          <p:nvPr/>
        </p:nvSpPr>
        <p:spPr>
          <a:xfrm>
            <a:off x="3696514" y="6712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92DBD-210C-8F46-1E45-E57F694DFD8E}"/>
              </a:ext>
            </a:extLst>
          </p:cNvPr>
          <p:cNvSpPr/>
          <p:nvPr/>
        </p:nvSpPr>
        <p:spPr>
          <a:xfrm>
            <a:off x="4062923" y="6776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BCC2F-7FEC-9564-EB8A-45DD094908B6}"/>
              </a:ext>
            </a:extLst>
          </p:cNvPr>
          <p:cNvSpPr/>
          <p:nvPr/>
        </p:nvSpPr>
        <p:spPr>
          <a:xfrm>
            <a:off x="4448788" y="6841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5A05-2A98-5B6F-9372-5DA023DEC87A}"/>
              </a:ext>
            </a:extLst>
          </p:cNvPr>
          <p:cNvSpPr/>
          <p:nvPr/>
        </p:nvSpPr>
        <p:spPr>
          <a:xfrm>
            <a:off x="4844377" y="70037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EFF269F-D1D3-0A34-BE83-DD53F97CD6B3}"/>
              </a:ext>
            </a:extLst>
          </p:cNvPr>
          <p:cNvSpPr/>
          <p:nvPr/>
        </p:nvSpPr>
        <p:spPr>
          <a:xfrm>
            <a:off x="2169266" y="680938"/>
            <a:ext cx="128016" cy="12801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6F05-7F95-F7C1-6914-4C535FC3C7EC}"/>
              </a:ext>
            </a:extLst>
          </p:cNvPr>
          <p:cNvSpPr/>
          <p:nvPr/>
        </p:nvSpPr>
        <p:spPr>
          <a:xfrm>
            <a:off x="2944240" y="67770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CCFEFF-F972-631B-3A01-7C17664727BE}"/>
              </a:ext>
            </a:extLst>
          </p:cNvPr>
          <p:cNvSpPr/>
          <p:nvPr/>
        </p:nvSpPr>
        <p:spPr>
          <a:xfrm>
            <a:off x="2551888" y="6744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6A9AD5-C819-449A-38CE-DE686665E62C}"/>
              </a:ext>
            </a:extLst>
          </p:cNvPr>
          <p:cNvSpPr/>
          <p:nvPr/>
        </p:nvSpPr>
        <p:spPr>
          <a:xfrm>
            <a:off x="3310648" y="6744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CE576-6B9A-2527-608D-FD77A2185B41}"/>
              </a:ext>
            </a:extLst>
          </p:cNvPr>
          <p:cNvSpPr/>
          <p:nvPr/>
        </p:nvSpPr>
        <p:spPr>
          <a:xfrm>
            <a:off x="3696514" y="6712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92DBD-210C-8F46-1E45-E57F694DFD8E}"/>
              </a:ext>
            </a:extLst>
          </p:cNvPr>
          <p:cNvSpPr/>
          <p:nvPr/>
        </p:nvSpPr>
        <p:spPr>
          <a:xfrm>
            <a:off x="4062923" y="6776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BCC2F-7FEC-9564-EB8A-45DD094908B6}"/>
              </a:ext>
            </a:extLst>
          </p:cNvPr>
          <p:cNvSpPr/>
          <p:nvPr/>
        </p:nvSpPr>
        <p:spPr>
          <a:xfrm>
            <a:off x="4448788" y="6841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5A05-2A98-5B6F-9372-5DA023DEC87A}"/>
              </a:ext>
            </a:extLst>
          </p:cNvPr>
          <p:cNvSpPr/>
          <p:nvPr/>
        </p:nvSpPr>
        <p:spPr>
          <a:xfrm>
            <a:off x="4844377" y="700374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02EF404-2E24-27A0-0891-FFCCEFC08E1A}"/>
              </a:ext>
            </a:extLst>
          </p:cNvPr>
          <p:cNvSpPr/>
          <p:nvPr/>
        </p:nvSpPr>
        <p:spPr>
          <a:xfrm>
            <a:off x="2169266" y="680938"/>
            <a:ext cx="128016" cy="12801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3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6F05-7F95-F7C1-6914-4C535FC3C7EC}"/>
              </a:ext>
            </a:extLst>
          </p:cNvPr>
          <p:cNvSpPr/>
          <p:nvPr/>
        </p:nvSpPr>
        <p:spPr>
          <a:xfrm>
            <a:off x="2944240" y="67770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CCFEFF-F972-631B-3A01-7C17664727BE}"/>
              </a:ext>
            </a:extLst>
          </p:cNvPr>
          <p:cNvSpPr/>
          <p:nvPr/>
        </p:nvSpPr>
        <p:spPr>
          <a:xfrm>
            <a:off x="2551888" y="6744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6A9AD5-C819-449A-38CE-DE686665E62C}"/>
              </a:ext>
            </a:extLst>
          </p:cNvPr>
          <p:cNvSpPr/>
          <p:nvPr/>
        </p:nvSpPr>
        <p:spPr>
          <a:xfrm>
            <a:off x="3310648" y="6744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CE576-6B9A-2527-608D-FD77A2185B41}"/>
              </a:ext>
            </a:extLst>
          </p:cNvPr>
          <p:cNvSpPr/>
          <p:nvPr/>
        </p:nvSpPr>
        <p:spPr>
          <a:xfrm>
            <a:off x="3696514" y="6712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92DBD-210C-8F46-1E45-E57F694DFD8E}"/>
              </a:ext>
            </a:extLst>
          </p:cNvPr>
          <p:cNvSpPr/>
          <p:nvPr/>
        </p:nvSpPr>
        <p:spPr>
          <a:xfrm>
            <a:off x="4062923" y="6776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BCC2F-7FEC-9564-EB8A-45DD094908B6}"/>
              </a:ext>
            </a:extLst>
          </p:cNvPr>
          <p:cNvSpPr/>
          <p:nvPr/>
        </p:nvSpPr>
        <p:spPr>
          <a:xfrm>
            <a:off x="4448788" y="6841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5A05-2A98-5B6F-9372-5DA023DEC87A}"/>
              </a:ext>
            </a:extLst>
          </p:cNvPr>
          <p:cNvSpPr/>
          <p:nvPr/>
        </p:nvSpPr>
        <p:spPr>
          <a:xfrm>
            <a:off x="4844377" y="700374"/>
            <a:ext cx="128016" cy="128016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FF60A3D5-5A87-C17C-11FC-30C8FB1BBD4E}"/>
              </a:ext>
            </a:extLst>
          </p:cNvPr>
          <p:cNvSpPr/>
          <p:nvPr/>
        </p:nvSpPr>
        <p:spPr>
          <a:xfrm flipH="1" flipV="1">
            <a:off x="2076904" y="834881"/>
            <a:ext cx="2863061" cy="664729"/>
          </a:xfrm>
          <a:prstGeom prst="curvedDownArrow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10B952-6606-75F0-FF9F-DBDACC7D4257}"/>
              </a:ext>
            </a:extLst>
          </p:cNvPr>
          <p:cNvSpPr/>
          <p:nvPr/>
        </p:nvSpPr>
        <p:spPr>
          <a:xfrm>
            <a:off x="2169266" y="680938"/>
            <a:ext cx="128016" cy="12801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6F05-7F95-F7C1-6914-4C535FC3C7EC}"/>
              </a:ext>
            </a:extLst>
          </p:cNvPr>
          <p:cNvSpPr/>
          <p:nvPr/>
        </p:nvSpPr>
        <p:spPr>
          <a:xfrm>
            <a:off x="2944240" y="67770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CCFEFF-F972-631B-3A01-7C17664727BE}"/>
              </a:ext>
            </a:extLst>
          </p:cNvPr>
          <p:cNvSpPr/>
          <p:nvPr/>
        </p:nvSpPr>
        <p:spPr>
          <a:xfrm>
            <a:off x="2551888" y="6744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6A9AD5-C819-449A-38CE-DE686665E62C}"/>
              </a:ext>
            </a:extLst>
          </p:cNvPr>
          <p:cNvSpPr/>
          <p:nvPr/>
        </p:nvSpPr>
        <p:spPr>
          <a:xfrm>
            <a:off x="3310648" y="6744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CE576-6B9A-2527-608D-FD77A2185B41}"/>
              </a:ext>
            </a:extLst>
          </p:cNvPr>
          <p:cNvSpPr/>
          <p:nvPr/>
        </p:nvSpPr>
        <p:spPr>
          <a:xfrm>
            <a:off x="3696514" y="6712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92DBD-210C-8F46-1E45-E57F694DFD8E}"/>
              </a:ext>
            </a:extLst>
          </p:cNvPr>
          <p:cNvSpPr/>
          <p:nvPr/>
        </p:nvSpPr>
        <p:spPr>
          <a:xfrm>
            <a:off x="4062923" y="6776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BCC2F-7FEC-9564-EB8A-45DD094908B6}"/>
              </a:ext>
            </a:extLst>
          </p:cNvPr>
          <p:cNvSpPr/>
          <p:nvPr/>
        </p:nvSpPr>
        <p:spPr>
          <a:xfrm>
            <a:off x="4448788" y="6841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5A05-2A98-5B6F-9372-5DA023DEC87A}"/>
              </a:ext>
            </a:extLst>
          </p:cNvPr>
          <p:cNvSpPr/>
          <p:nvPr/>
        </p:nvSpPr>
        <p:spPr>
          <a:xfrm>
            <a:off x="4844377" y="70037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09452351-0D72-62AB-0D85-9B4703B67764}"/>
              </a:ext>
            </a:extLst>
          </p:cNvPr>
          <p:cNvSpPr/>
          <p:nvPr/>
        </p:nvSpPr>
        <p:spPr>
          <a:xfrm>
            <a:off x="2149805" y="6809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5D305F3C-A159-812D-4A1E-DB14A1F99ACE}"/>
              </a:ext>
            </a:extLst>
          </p:cNvPr>
          <p:cNvSpPr/>
          <p:nvPr/>
        </p:nvSpPr>
        <p:spPr>
          <a:xfrm flipH="1" flipV="1">
            <a:off x="2076903" y="834880"/>
            <a:ext cx="2895489" cy="664729"/>
          </a:xfrm>
          <a:prstGeom prst="curvedDownArrow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6F05-7F95-F7C1-6914-4C535FC3C7EC}"/>
              </a:ext>
            </a:extLst>
          </p:cNvPr>
          <p:cNvSpPr/>
          <p:nvPr/>
        </p:nvSpPr>
        <p:spPr>
          <a:xfrm>
            <a:off x="2944240" y="67770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CCFEFF-F972-631B-3A01-7C17664727BE}"/>
              </a:ext>
            </a:extLst>
          </p:cNvPr>
          <p:cNvSpPr/>
          <p:nvPr/>
        </p:nvSpPr>
        <p:spPr>
          <a:xfrm>
            <a:off x="2551888" y="6744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6A9AD5-C819-449A-38CE-DE686665E62C}"/>
              </a:ext>
            </a:extLst>
          </p:cNvPr>
          <p:cNvSpPr/>
          <p:nvPr/>
        </p:nvSpPr>
        <p:spPr>
          <a:xfrm>
            <a:off x="3310648" y="6744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CE576-6B9A-2527-608D-FD77A2185B41}"/>
              </a:ext>
            </a:extLst>
          </p:cNvPr>
          <p:cNvSpPr/>
          <p:nvPr/>
        </p:nvSpPr>
        <p:spPr>
          <a:xfrm>
            <a:off x="3696514" y="6712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92DBD-210C-8F46-1E45-E57F694DFD8E}"/>
              </a:ext>
            </a:extLst>
          </p:cNvPr>
          <p:cNvSpPr/>
          <p:nvPr/>
        </p:nvSpPr>
        <p:spPr>
          <a:xfrm>
            <a:off x="4062923" y="6776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BCC2F-7FEC-9564-EB8A-45DD094908B6}"/>
              </a:ext>
            </a:extLst>
          </p:cNvPr>
          <p:cNvSpPr/>
          <p:nvPr/>
        </p:nvSpPr>
        <p:spPr>
          <a:xfrm>
            <a:off x="4448788" y="6841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5A05-2A98-5B6F-9372-5DA023DEC87A}"/>
              </a:ext>
            </a:extLst>
          </p:cNvPr>
          <p:cNvSpPr/>
          <p:nvPr/>
        </p:nvSpPr>
        <p:spPr>
          <a:xfrm>
            <a:off x="4679007" y="536566"/>
            <a:ext cx="382635" cy="37937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09452351-0D72-62AB-0D85-9B4703B67764}"/>
              </a:ext>
            </a:extLst>
          </p:cNvPr>
          <p:cNvSpPr/>
          <p:nvPr/>
        </p:nvSpPr>
        <p:spPr>
          <a:xfrm>
            <a:off x="2149805" y="6809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E0886F10-3199-C844-B6F6-1D8013821761}"/>
              </a:ext>
            </a:extLst>
          </p:cNvPr>
          <p:cNvSpPr/>
          <p:nvPr/>
        </p:nvSpPr>
        <p:spPr>
          <a:xfrm flipH="1" flipV="1">
            <a:off x="2076903" y="834880"/>
            <a:ext cx="2895489" cy="664729"/>
          </a:xfrm>
          <a:prstGeom prst="curvedDownArrow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0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096E-2CAD-0BBB-5498-5C3D41D1EA62}"/>
              </a:ext>
            </a:extLst>
          </p:cNvPr>
          <p:cNvGraphicFramePr>
            <a:graphicFrameLocks noGrp="1"/>
          </p:cNvGraphicFramePr>
          <p:nvPr/>
        </p:nvGraphicFramePr>
        <p:xfrm>
          <a:off x="1933643" y="38910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3">
                  <a:extLst>
                    <a:ext uri="{9D8B030D-6E8A-4147-A177-3AD203B41FA5}">
                      <a16:colId xmlns:a16="http://schemas.microsoft.com/office/drawing/2014/main" val="3462957948"/>
                    </a:ext>
                  </a:extLst>
                </a:gridCol>
                <a:gridCol w="389106">
                  <a:extLst>
                    <a:ext uri="{9D8B030D-6E8A-4147-A177-3AD203B41FA5}">
                      <a16:colId xmlns:a16="http://schemas.microsoft.com/office/drawing/2014/main" val="3765820213"/>
                    </a:ext>
                  </a:extLst>
                </a:gridCol>
                <a:gridCol w="224817">
                  <a:extLst>
                    <a:ext uri="{9D8B030D-6E8A-4147-A177-3AD203B41FA5}">
                      <a16:colId xmlns:a16="http://schemas.microsoft.com/office/drawing/2014/main" val="2230388013"/>
                    </a:ext>
                  </a:extLst>
                </a:gridCol>
                <a:gridCol w="2227634">
                  <a:extLst>
                    <a:ext uri="{9D8B030D-6E8A-4147-A177-3AD203B41FA5}">
                      <a16:colId xmlns:a16="http://schemas.microsoft.com/office/drawing/2014/main" val="3710420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37583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534939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4443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9468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6738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52138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80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8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47933"/>
                  </a:ext>
                </a:extLst>
              </a:tr>
              <a:tr h="337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5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8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5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85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16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9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3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59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5713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5BBA348-349C-9722-2C37-3BF055C57F49}"/>
              </a:ext>
            </a:extLst>
          </p:cNvPr>
          <p:cNvSpPr/>
          <p:nvPr/>
        </p:nvSpPr>
        <p:spPr>
          <a:xfrm>
            <a:off x="2928029" y="32101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9BC87E-5D2D-2D8C-D44B-A084F58BAC6F}"/>
              </a:ext>
            </a:extLst>
          </p:cNvPr>
          <p:cNvSpPr/>
          <p:nvPr/>
        </p:nvSpPr>
        <p:spPr>
          <a:xfrm>
            <a:off x="2545405" y="32749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968398-3651-DB9E-F7C7-C65A0AF1AD34}"/>
              </a:ext>
            </a:extLst>
          </p:cNvPr>
          <p:cNvSpPr/>
          <p:nvPr/>
        </p:nvSpPr>
        <p:spPr>
          <a:xfrm>
            <a:off x="3294437" y="3177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E9EC3-5D26-1F58-FEF0-8632DA967C26}"/>
              </a:ext>
            </a:extLst>
          </p:cNvPr>
          <p:cNvSpPr/>
          <p:nvPr/>
        </p:nvSpPr>
        <p:spPr>
          <a:xfrm>
            <a:off x="3680303" y="31451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C3EF33-FDF8-2DDB-5C18-AE96696EC887}"/>
              </a:ext>
            </a:extLst>
          </p:cNvPr>
          <p:cNvSpPr/>
          <p:nvPr/>
        </p:nvSpPr>
        <p:spPr>
          <a:xfrm>
            <a:off x="4046712" y="320998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4D1EBB-5289-559C-6567-10AB5B0462EB}"/>
              </a:ext>
            </a:extLst>
          </p:cNvPr>
          <p:cNvSpPr/>
          <p:nvPr/>
        </p:nvSpPr>
        <p:spPr>
          <a:xfrm>
            <a:off x="4432577" y="317750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6D8BEF-4A62-41B1-AD75-00EAF1F1FE7C}"/>
              </a:ext>
            </a:extLst>
          </p:cNvPr>
          <p:cNvSpPr/>
          <p:nvPr/>
        </p:nvSpPr>
        <p:spPr>
          <a:xfrm>
            <a:off x="2162786" y="33398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6F05-7F95-F7C1-6914-4C535FC3C7EC}"/>
              </a:ext>
            </a:extLst>
          </p:cNvPr>
          <p:cNvSpPr/>
          <p:nvPr/>
        </p:nvSpPr>
        <p:spPr>
          <a:xfrm>
            <a:off x="2944240" y="67770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CCFEFF-F972-631B-3A01-7C17664727BE}"/>
              </a:ext>
            </a:extLst>
          </p:cNvPr>
          <p:cNvSpPr/>
          <p:nvPr/>
        </p:nvSpPr>
        <p:spPr>
          <a:xfrm>
            <a:off x="2551888" y="674455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6A9AD5-C819-449A-38CE-DE686665E62C}"/>
              </a:ext>
            </a:extLst>
          </p:cNvPr>
          <p:cNvSpPr/>
          <p:nvPr/>
        </p:nvSpPr>
        <p:spPr>
          <a:xfrm>
            <a:off x="3310648" y="67445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CE576-6B9A-2527-608D-FD77A2185B41}"/>
              </a:ext>
            </a:extLst>
          </p:cNvPr>
          <p:cNvSpPr/>
          <p:nvPr/>
        </p:nvSpPr>
        <p:spPr>
          <a:xfrm>
            <a:off x="3696514" y="67120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992DBD-210C-8F46-1E45-E57F694DFD8E}"/>
              </a:ext>
            </a:extLst>
          </p:cNvPr>
          <p:cNvSpPr/>
          <p:nvPr/>
        </p:nvSpPr>
        <p:spPr>
          <a:xfrm>
            <a:off x="4062923" y="67768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9BCC2F-7FEC-9564-EB8A-45DD094908B6}"/>
              </a:ext>
            </a:extLst>
          </p:cNvPr>
          <p:cNvSpPr/>
          <p:nvPr/>
        </p:nvSpPr>
        <p:spPr>
          <a:xfrm>
            <a:off x="4448788" y="684166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0E5A05-2A98-5B6F-9372-5DA023DEC87A}"/>
              </a:ext>
            </a:extLst>
          </p:cNvPr>
          <p:cNvSpPr/>
          <p:nvPr/>
        </p:nvSpPr>
        <p:spPr>
          <a:xfrm>
            <a:off x="4844377" y="700374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129139-99F1-5DAE-1157-4B8E38AAB7FC}"/>
              </a:ext>
            </a:extLst>
          </p:cNvPr>
          <p:cNvSpPr/>
          <p:nvPr/>
        </p:nvSpPr>
        <p:spPr>
          <a:xfrm>
            <a:off x="3339833" y="1053839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B9F275-ED6F-81B0-4341-0FDE053C64FE}"/>
              </a:ext>
            </a:extLst>
          </p:cNvPr>
          <p:cNvSpPr/>
          <p:nvPr/>
        </p:nvSpPr>
        <p:spPr>
          <a:xfrm>
            <a:off x="2947481" y="1050592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0EDE4F-C9DE-14E9-03DA-E9C21BDD043B}"/>
              </a:ext>
            </a:extLst>
          </p:cNvPr>
          <p:cNvSpPr/>
          <p:nvPr/>
        </p:nvSpPr>
        <p:spPr>
          <a:xfrm>
            <a:off x="3706241" y="105059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D86195-31D0-5041-5833-B8751F28E569}"/>
              </a:ext>
            </a:extLst>
          </p:cNvPr>
          <p:cNvSpPr/>
          <p:nvPr/>
        </p:nvSpPr>
        <p:spPr>
          <a:xfrm>
            <a:off x="4092107" y="104734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10F9E0-4A4B-BD6F-FC52-9658D2385341}"/>
              </a:ext>
            </a:extLst>
          </p:cNvPr>
          <p:cNvSpPr/>
          <p:nvPr/>
        </p:nvSpPr>
        <p:spPr>
          <a:xfrm>
            <a:off x="4458516" y="105382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459A99-716B-CD38-D74E-80198568275A}"/>
              </a:ext>
            </a:extLst>
          </p:cNvPr>
          <p:cNvSpPr/>
          <p:nvPr/>
        </p:nvSpPr>
        <p:spPr>
          <a:xfrm>
            <a:off x="4844381" y="1060303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CAB962-1167-BB65-2945-50DD67E15CDF}"/>
              </a:ext>
            </a:extLst>
          </p:cNvPr>
          <p:cNvSpPr/>
          <p:nvPr/>
        </p:nvSpPr>
        <p:spPr>
          <a:xfrm>
            <a:off x="5239970" y="1076511"/>
            <a:ext cx="128016" cy="1280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A8F6DC2-5639-8A78-A593-4CE78019758B}"/>
              </a:ext>
            </a:extLst>
          </p:cNvPr>
          <p:cNvCxnSpPr>
            <a:cxnSpLocks/>
          </p:cNvCxnSpPr>
          <p:nvPr/>
        </p:nvCxnSpPr>
        <p:spPr>
          <a:xfrm>
            <a:off x="9317437" y="387415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EEB5A7-BDB7-A7B4-DC71-424D2E9B97DA}"/>
              </a:ext>
            </a:extLst>
          </p:cNvPr>
          <p:cNvCxnSpPr>
            <a:cxnSpLocks/>
          </p:cNvCxnSpPr>
          <p:nvPr/>
        </p:nvCxnSpPr>
        <p:spPr>
          <a:xfrm>
            <a:off x="9327159" y="76353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BEE104-D34E-BCFA-217B-251F31E19247}"/>
              </a:ext>
            </a:extLst>
          </p:cNvPr>
          <p:cNvCxnSpPr>
            <a:cxnSpLocks/>
          </p:cNvCxnSpPr>
          <p:nvPr/>
        </p:nvCxnSpPr>
        <p:spPr>
          <a:xfrm>
            <a:off x="9323917" y="113321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C62BA3-70FB-E029-44E4-F770FB4403A7}"/>
              </a:ext>
            </a:extLst>
          </p:cNvPr>
          <p:cNvCxnSpPr>
            <a:cxnSpLocks/>
          </p:cNvCxnSpPr>
          <p:nvPr/>
        </p:nvCxnSpPr>
        <p:spPr>
          <a:xfrm>
            <a:off x="9330404" y="149961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8C6ACD-6D99-B52B-7EF4-941A6A15FB9D}"/>
              </a:ext>
            </a:extLst>
          </p:cNvPr>
          <p:cNvCxnSpPr>
            <a:cxnSpLocks/>
          </p:cNvCxnSpPr>
          <p:nvPr/>
        </p:nvCxnSpPr>
        <p:spPr>
          <a:xfrm>
            <a:off x="9336884" y="186602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C8C035-39AB-A582-A55A-042D6D92484B}"/>
              </a:ext>
            </a:extLst>
          </p:cNvPr>
          <p:cNvCxnSpPr>
            <a:cxnSpLocks/>
          </p:cNvCxnSpPr>
          <p:nvPr/>
        </p:nvCxnSpPr>
        <p:spPr>
          <a:xfrm>
            <a:off x="9297981" y="2234108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890544-EB1C-102C-2374-BC6086AE9E00}"/>
              </a:ext>
            </a:extLst>
          </p:cNvPr>
          <p:cNvCxnSpPr>
            <a:cxnSpLocks/>
          </p:cNvCxnSpPr>
          <p:nvPr/>
        </p:nvCxnSpPr>
        <p:spPr>
          <a:xfrm>
            <a:off x="9317458" y="2603750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A53D26-F382-9038-586D-8723A40BDD0E}"/>
              </a:ext>
            </a:extLst>
          </p:cNvPr>
          <p:cNvCxnSpPr>
            <a:cxnSpLocks/>
          </p:cNvCxnSpPr>
          <p:nvPr/>
        </p:nvCxnSpPr>
        <p:spPr>
          <a:xfrm>
            <a:off x="9323917" y="2974961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6A9AB4-A6FC-922E-4C0B-9FF0CC974B1E}"/>
              </a:ext>
            </a:extLst>
          </p:cNvPr>
          <p:cNvCxnSpPr>
            <a:cxnSpLocks/>
          </p:cNvCxnSpPr>
          <p:nvPr/>
        </p:nvCxnSpPr>
        <p:spPr>
          <a:xfrm>
            <a:off x="9317428" y="335108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A5ADD2-C969-D3D2-6AEC-53E1A9B20E8E}"/>
              </a:ext>
            </a:extLst>
          </p:cNvPr>
          <p:cNvCxnSpPr>
            <a:cxnSpLocks/>
          </p:cNvCxnSpPr>
          <p:nvPr/>
        </p:nvCxnSpPr>
        <p:spPr>
          <a:xfrm>
            <a:off x="9343366" y="3727229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615832-EEA2-38A6-DDC3-F0DABC5198B8}"/>
              </a:ext>
            </a:extLst>
          </p:cNvPr>
          <p:cNvCxnSpPr>
            <a:cxnSpLocks/>
          </p:cNvCxnSpPr>
          <p:nvPr/>
        </p:nvCxnSpPr>
        <p:spPr>
          <a:xfrm>
            <a:off x="9343366" y="4098582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D70CC9-A070-93E9-9B36-66A3449A78FC}"/>
              </a:ext>
            </a:extLst>
          </p:cNvPr>
          <p:cNvCxnSpPr>
            <a:cxnSpLocks/>
          </p:cNvCxnSpPr>
          <p:nvPr/>
        </p:nvCxnSpPr>
        <p:spPr>
          <a:xfrm>
            <a:off x="9319105" y="4465006"/>
            <a:ext cx="791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F3C6FC-B349-D252-1DCB-C5C51C8416BD}"/>
              </a:ext>
            </a:extLst>
          </p:cNvPr>
          <p:cNvCxnSpPr>
            <a:cxnSpLocks/>
          </p:cNvCxnSpPr>
          <p:nvPr/>
        </p:nvCxnSpPr>
        <p:spPr>
          <a:xfrm>
            <a:off x="9737381" y="4832946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EEA1393-9878-F37F-049A-A9D00665D2C5}"/>
              </a:ext>
            </a:extLst>
          </p:cNvPr>
          <p:cNvCxnSpPr>
            <a:cxnSpLocks/>
          </p:cNvCxnSpPr>
          <p:nvPr/>
        </p:nvCxnSpPr>
        <p:spPr>
          <a:xfrm>
            <a:off x="9714682" y="5209082"/>
            <a:ext cx="384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09452351-0D72-62AB-0D85-9B4703B67764}"/>
              </a:ext>
            </a:extLst>
          </p:cNvPr>
          <p:cNvSpPr/>
          <p:nvPr/>
        </p:nvSpPr>
        <p:spPr>
          <a:xfrm>
            <a:off x="2149805" y="680941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9C3D397-F864-EB48-78C3-78AC9251E0C4}"/>
              </a:ext>
            </a:extLst>
          </p:cNvPr>
          <p:cNvSpPr/>
          <p:nvPr/>
        </p:nvSpPr>
        <p:spPr>
          <a:xfrm>
            <a:off x="2545407" y="1066802"/>
            <a:ext cx="128016" cy="128016"/>
          </a:xfrm>
          <a:prstGeom prst="ellipse">
            <a:avLst/>
          </a:prstGeom>
          <a:solidFill>
            <a:srgbClr val="D92C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1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Priyanga Dilini Talagala</dc:creator>
  <cp:lastModifiedBy>Priyanga Dilini Talagala</cp:lastModifiedBy>
  <cp:revision>2</cp:revision>
  <dcterms:created xsi:type="dcterms:W3CDTF">2024-06-14T10:57:13Z</dcterms:created>
  <dcterms:modified xsi:type="dcterms:W3CDTF">2024-06-14T18:45:40Z</dcterms:modified>
</cp:coreProperties>
</file>