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568F-C280-413B-AE03-CB5087221BEA}" type="datetimeFigureOut">
              <a:rPr lang="en-AU" smtClean="0"/>
              <a:t>8/01/2019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9307-ED5E-4E1C-B78B-0D5D07B7EE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007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568F-C280-413B-AE03-CB5087221BEA}" type="datetimeFigureOut">
              <a:rPr lang="en-AU" smtClean="0"/>
              <a:t>8/01/2019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9307-ED5E-4E1C-B78B-0D5D07B7EE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18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568F-C280-413B-AE03-CB5087221BEA}" type="datetimeFigureOut">
              <a:rPr lang="en-AU" smtClean="0"/>
              <a:t>8/01/2019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9307-ED5E-4E1C-B78B-0D5D07B7EE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481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568F-C280-413B-AE03-CB5087221BEA}" type="datetimeFigureOut">
              <a:rPr lang="en-AU" smtClean="0"/>
              <a:t>8/01/2019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9307-ED5E-4E1C-B78B-0D5D07B7EE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855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568F-C280-413B-AE03-CB5087221BEA}" type="datetimeFigureOut">
              <a:rPr lang="en-AU" smtClean="0"/>
              <a:t>8/01/2019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9307-ED5E-4E1C-B78B-0D5D07B7EE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60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568F-C280-413B-AE03-CB5087221BEA}" type="datetimeFigureOut">
              <a:rPr lang="en-AU" smtClean="0"/>
              <a:t>8/01/2019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9307-ED5E-4E1C-B78B-0D5D07B7EE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93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568F-C280-413B-AE03-CB5087221BEA}" type="datetimeFigureOut">
              <a:rPr lang="en-AU" smtClean="0"/>
              <a:t>8/01/2019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9307-ED5E-4E1C-B78B-0D5D07B7EE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77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568F-C280-413B-AE03-CB5087221BEA}" type="datetimeFigureOut">
              <a:rPr lang="en-AU" smtClean="0"/>
              <a:t>8/01/2019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9307-ED5E-4E1C-B78B-0D5D07B7EE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391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568F-C280-413B-AE03-CB5087221BEA}" type="datetimeFigureOut">
              <a:rPr lang="en-AU" smtClean="0"/>
              <a:t>8/01/2019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9307-ED5E-4E1C-B78B-0D5D07B7EE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747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568F-C280-413B-AE03-CB5087221BEA}" type="datetimeFigureOut">
              <a:rPr lang="en-AU" smtClean="0"/>
              <a:t>8/01/2019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9307-ED5E-4E1C-B78B-0D5D07B7EE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295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568F-C280-413B-AE03-CB5087221BEA}" type="datetimeFigureOut">
              <a:rPr lang="en-AU" smtClean="0"/>
              <a:t>8/01/2019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69307-ED5E-4E1C-B78B-0D5D07B7EE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78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568F-C280-413B-AE03-CB5087221BEA}" type="datetimeFigureOut">
              <a:rPr lang="en-AU" smtClean="0"/>
              <a:t>8/01/2019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69307-ED5E-4E1C-B78B-0D5D07B7EE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939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145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78798" y="1576873"/>
            <a:ext cx="1394935" cy="1045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A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 </a:t>
            </a:r>
            <a:r>
              <a:rPr lang="en-A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endParaRPr lang="en-A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(Section </a:t>
            </a:r>
            <a:r>
              <a:rPr lang="en-AU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2.5)</a:t>
            </a:r>
            <a:r>
              <a:rPr lang="en-A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8969" y="1567542"/>
            <a:ext cx="1552769" cy="1045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Apply rule based approaches</a:t>
            </a:r>
          </a:p>
          <a:p>
            <a:pPr algn="ctr"/>
            <a:r>
              <a:rPr lang="en-A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lang="en-AU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2.2)</a:t>
            </a:r>
            <a:endParaRPr lang="en-AU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1481" y="1567543"/>
            <a:ext cx="1393391" cy="1045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lang="en-A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transformations</a:t>
            </a:r>
          </a:p>
          <a:p>
            <a:pPr algn="ctr"/>
            <a:r>
              <a:rPr lang="en-AU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(Section </a:t>
            </a:r>
            <a:r>
              <a:rPr lang="en-AU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2.4)</a:t>
            </a:r>
            <a:endParaRPr lang="en-AU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71562" y="1598645"/>
            <a:ext cx="1432113" cy="1045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A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 threshold</a:t>
            </a:r>
            <a:endParaRPr lang="en-A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(Section </a:t>
            </a:r>
            <a:r>
              <a:rPr lang="en-AU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2.6)</a:t>
            </a:r>
            <a:r>
              <a:rPr lang="en-A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9282" y="1567542"/>
            <a:ext cx="1098672" cy="1045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A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dentify </a:t>
            </a:r>
            <a:r>
              <a:rPr lang="en-A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A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A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(Section </a:t>
            </a:r>
            <a:r>
              <a:rPr lang="en-AU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2.3)</a:t>
            </a:r>
            <a:endParaRPr lang="en-AU" sz="12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635795" y="2080725"/>
            <a:ext cx="3234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68074" y="2080725"/>
            <a:ext cx="337424" cy="31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784872" y="2071395"/>
            <a:ext cx="3024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473734" y="2071395"/>
            <a:ext cx="310131" cy="31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757245" y="2071395"/>
            <a:ext cx="288381" cy="186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47721" y="1573763"/>
            <a:ext cx="1587773" cy="1032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region and data</a:t>
            </a:r>
            <a:endParaRPr lang="en-A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(Section 2.1</a:t>
            </a:r>
            <a:r>
              <a:rPr lang="en-AU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A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776265" y="2631232"/>
            <a:ext cx="0" cy="463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253369" y="3075992"/>
            <a:ext cx="1045791" cy="6624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 scores</a:t>
            </a:r>
            <a:endParaRPr lang="en-A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8658461" y="3094654"/>
            <a:ext cx="1750008" cy="6624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 labels </a:t>
            </a:r>
            <a:r>
              <a:rPr lang="en-A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(outlier / typical)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9488149" y="2631232"/>
            <a:ext cx="0" cy="463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529581" y="1598645"/>
            <a:ext cx="1411212" cy="1045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Evaluation</a:t>
            </a:r>
            <a:endParaRPr lang="en-A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(Section </a:t>
            </a:r>
            <a:r>
              <a:rPr lang="en-AU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2.7)</a:t>
            </a:r>
            <a:r>
              <a:rPr lang="en-A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A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0229427" y="2068284"/>
            <a:ext cx="310131" cy="31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09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63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Monash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Priyanga Talagala</dc:creator>
  <cp:lastModifiedBy>Priyanga Talagala</cp:lastModifiedBy>
  <cp:revision>13</cp:revision>
  <dcterms:created xsi:type="dcterms:W3CDTF">2019-01-07T03:59:09Z</dcterms:created>
  <dcterms:modified xsi:type="dcterms:W3CDTF">2019-01-08T01:04:12Z</dcterms:modified>
</cp:coreProperties>
</file>