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ED7B-8999-4BB4-8C78-02C25A79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57EF2-489E-4D18-9B82-3E13244E9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9901-E6DF-4224-A611-CDCDE555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7E95-AA53-4875-AD93-EE91013137F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5B4A-A34D-4585-B457-D8D91F67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30958-0228-41A7-B4D9-5BDDB57E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36C3-6526-4480-A799-CC015AD8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3777-D2A1-4991-BE23-12FFB009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0FB75-818E-4B5D-9CC9-4D9AFDD9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BAB4-FC23-4EA7-92DF-E95872EF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7E95-AA53-4875-AD93-EE91013137F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E555-860B-4A0D-B7C2-1E49D749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FE22C-EE25-4673-8E5D-4B9A642B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36C3-6526-4480-A799-CC015AD8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297F4-D222-4481-A6A1-88484CF75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953C5-50AF-41AF-9E40-5431B7A95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D7F1-A3BF-446D-8D4A-A67C1F69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7E95-AA53-4875-AD93-EE91013137F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A0800-DA99-44E4-8B51-A7C38854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D34A5-1A43-4A10-B3F2-2A95FD8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36C3-6526-4480-A799-CC015AD8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8159-50BD-4FBA-B09D-38D3DBC5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30A4-FABA-4CAD-A614-16F47E05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DD8AE-DA3C-4AC2-BD8C-7169014D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7E95-AA53-4875-AD93-EE91013137F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6C832-4069-401B-8D73-4FA1F586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8405-E210-49A6-B8A0-656E07D6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36C3-6526-4480-A799-CC015AD8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3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FDD2-B11A-4675-AB12-41D1DFBC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DDA2D-C2F3-401B-8369-82960C5FE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B6E29-30BD-4D01-81A3-1E5D0333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7E95-AA53-4875-AD93-EE91013137F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5B72-1057-4C2F-94B7-910B5829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BB9D-1EEC-44C7-B3F8-4235DA34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36C3-6526-4480-A799-CC015AD8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5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139E-FD6F-4452-93B7-88A38A8F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C998-CEE0-45B0-9D75-D1D7E64F9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AE643-68CF-4F2E-B9F3-4FD29A74C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3C6E0-2704-4A88-8548-D89055CE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7E95-AA53-4875-AD93-EE91013137F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EE964-5999-4A4D-A5C9-7A4FB2F0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D2CD9-A253-46E4-95FB-52735BD7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36C3-6526-4480-A799-CC015AD8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3C89-CF5B-4EAF-8BFE-D1D787DF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AA5E7-1AE0-458C-B2BB-C2BB41B23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215F2-9BD9-4FFB-AF0A-499BB8EEC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A2464-C761-4BFB-933D-A6197DC00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A6F05-7884-40B2-B37F-DAB08E275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35783-AE74-4E34-94AE-22C45D31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7E95-AA53-4875-AD93-EE91013137F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DF0FB-6523-46AE-9BD0-F6510264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8613A-DD70-46D6-834F-C181A5F9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36C3-6526-4480-A799-CC015AD8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6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1D65-579A-4390-A65F-A580C09A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8651D-6D6C-4E8E-BB88-EDE921C8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7E95-AA53-4875-AD93-EE91013137F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B4E8C-474A-4D6F-9C35-CA2AB6F0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7EF11-5D6A-4881-84E1-F6F7EDC6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36C3-6526-4480-A799-CC015AD8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9C8B2-B5B1-4DC6-B1DE-09FFA06C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7E95-AA53-4875-AD93-EE91013137F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42EE6-34F0-4B8B-A349-31293992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BE2DF-5440-442B-96E9-ABB3F849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36C3-6526-4480-A799-CC015AD8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8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A7D6-A4C9-4042-A8A9-4D97A17C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CA22-BFE6-477A-B33A-70FC45CE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E99E9-2BC3-4288-9C09-56CE1EF2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CD54C-D869-49FA-89FC-D1764D21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7E95-AA53-4875-AD93-EE91013137F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3337E-4C6C-42DE-81B9-077AFE5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8BD4B-805A-441B-B4AF-0B925CB0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36C3-6526-4480-A799-CC015AD8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0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0B44-99EA-47BA-AD9E-DDFFBD6C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3953D-C678-43D7-9742-90A2BA08A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EB036-3805-49A8-9EAA-0D3E8DFC2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7CCC-2FFE-43CE-B881-1E0F123E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7E95-AA53-4875-AD93-EE91013137F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8DB3C-4BD8-46BF-969B-B9C2C019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2934D-DDCB-4137-AEEA-DB91DAFC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36C3-6526-4480-A799-CC015AD8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8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29A2D-C9FE-4D29-ABA2-288276E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E1BAB-C9CB-4C81-BE42-31A8A7AC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D195-E283-4016-BAF1-730EDE748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7E95-AA53-4875-AD93-EE91013137F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0E0B-9E5B-45EA-82EB-10ED83B4E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85F7-8131-42F3-8545-284FD42F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36C3-6526-4480-A799-CC015AD8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6764-CE9B-44B4-A211-F62424F82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73DA0-F09A-48B5-AAC4-C8146A37C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0D907F-94D4-47DA-B2B8-1B6249C69CCF}"/>
              </a:ext>
            </a:extLst>
          </p:cNvPr>
          <p:cNvSpPr/>
          <p:nvPr/>
        </p:nvSpPr>
        <p:spPr>
          <a:xfrm>
            <a:off x="649280" y="1198485"/>
            <a:ext cx="1242873" cy="54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C74864-E766-4B8E-ABF3-9C9093047F7F}"/>
              </a:ext>
            </a:extLst>
          </p:cNvPr>
          <p:cNvSpPr/>
          <p:nvPr/>
        </p:nvSpPr>
        <p:spPr>
          <a:xfrm>
            <a:off x="655803" y="2869168"/>
            <a:ext cx="1242873" cy="54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Tidy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E0E1E3-AE66-47D3-A5F6-74A6E31D0EF2}"/>
              </a:ext>
            </a:extLst>
          </p:cNvPr>
          <p:cNvSpPr/>
          <p:nvPr/>
        </p:nvSpPr>
        <p:spPr>
          <a:xfrm>
            <a:off x="3269673" y="2869168"/>
            <a:ext cx="1814946" cy="54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Transform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6BFBD-686D-47D8-B913-5CD412670DA2}"/>
              </a:ext>
            </a:extLst>
          </p:cNvPr>
          <p:cNvSpPr/>
          <p:nvPr/>
        </p:nvSpPr>
        <p:spPr>
          <a:xfrm>
            <a:off x="5566436" y="1534794"/>
            <a:ext cx="1588968" cy="54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Visualize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EF0FE-6047-4136-A2DD-BBC581EAAC28}"/>
              </a:ext>
            </a:extLst>
          </p:cNvPr>
          <p:cNvSpPr/>
          <p:nvPr/>
        </p:nvSpPr>
        <p:spPr>
          <a:xfrm>
            <a:off x="6360920" y="2869168"/>
            <a:ext cx="1588968" cy="54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CD37F-9222-407A-9229-D7FB9F5EB627}"/>
              </a:ext>
            </a:extLst>
          </p:cNvPr>
          <p:cNvSpPr/>
          <p:nvPr/>
        </p:nvSpPr>
        <p:spPr>
          <a:xfrm>
            <a:off x="9226189" y="2867957"/>
            <a:ext cx="2310008" cy="54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Communicate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AF417-5C81-416C-8C71-288249A4A7C2}"/>
              </a:ext>
            </a:extLst>
          </p:cNvPr>
          <p:cNvSpPr/>
          <p:nvPr/>
        </p:nvSpPr>
        <p:spPr>
          <a:xfrm>
            <a:off x="2859685" y="928255"/>
            <a:ext cx="5562939" cy="31588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FF6E96-410C-42FA-BDDC-7F0DDCF7DAB7}"/>
              </a:ext>
            </a:extLst>
          </p:cNvPr>
          <p:cNvCxnSpPr>
            <a:stCxn id="2" idx="2"/>
          </p:cNvCxnSpPr>
          <p:nvPr/>
        </p:nvCxnSpPr>
        <p:spPr>
          <a:xfrm flipH="1">
            <a:off x="1270716" y="1740023"/>
            <a:ext cx="1" cy="11291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59945-5AA0-4A28-9D36-8791CD53CB8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898676" y="3138726"/>
            <a:ext cx="1370997" cy="12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799C69-B220-4105-9E5A-E23BEEF22D54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4177146" y="1805563"/>
            <a:ext cx="1389290" cy="10636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2FB906-AE45-45E7-BC5A-F359DB371688}"/>
              </a:ext>
            </a:extLst>
          </p:cNvPr>
          <p:cNvCxnSpPr>
            <a:cxnSpLocks/>
          </p:cNvCxnSpPr>
          <p:nvPr/>
        </p:nvCxnSpPr>
        <p:spPr>
          <a:xfrm>
            <a:off x="6989149" y="2003646"/>
            <a:ext cx="0" cy="864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01DA20-82AA-4229-B43F-B5AFEF23EB6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5084619" y="3139937"/>
            <a:ext cx="12763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CF8A5F-7EF1-4F27-B10A-5D79170FBF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949888" y="3138726"/>
            <a:ext cx="1276301" cy="12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DA77926-43E7-432D-8995-F90133D3BC83}"/>
              </a:ext>
            </a:extLst>
          </p:cNvPr>
          <p:cNvSpPr/>
          <p:nvPr/>
        </p:nvSpPr>
        <p:spPr>
          <a:xfrm>
            <a:off x="2584174" y="4019130"/>
            <a:ext cx="1967781" cy="54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Understand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CDF328-EDD5-4945-996F-320F961F61AC}"/>
              </a:ext>
            </a:extLst>
          </p:cNvPr>
          <p:cNvSpPr/>
          <p:nvPr/>
        </p:nvSpPr>
        <p:spPr>
          <a:xfrm>
            <a:off x="533061" y="517089"/>
            <a:ext cx="11215594" cy="43320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C389DE-0AE7-4B0A-9709-EC83E6CFFCC4}"/>
              </a:ext>
            </a:extLst>
          </p:cNvPr>
          <p:cNvSpPr/>
          <p:nvPr/>
        </p:nvSpPr>
        <p:spPr>
          <a:xfrm>
            <a:off x="286825" y="4755975"/>
            <a:ext cx="1967781" cy="541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Program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14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Dilini Talagala</dc:creator>
  <cp:lastModifiedBy>Dilini Talagala</cp:lastModifiedBy>
  <cp:revision>1</cp:revision>
  <dcterms:created xsi:type="dcterms:W3CDTF">2025-01-30T04:21:41Z</dcterms:created>
  <dcterms:modified xsi:type="dcterms:W3CDTF">2025-01-30T04:21:54Z</dcterms:modified>
</cp:coreProperties>
</file>