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59" r:id="rId8"/>
    <p:sldId id="260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46" autoAdjust="0"/>
    <p:restoredTop sz="94434" autoAdjust="0"/>
  </p:normalViewPr>
  <p:slideViewPr>
    <p:cSldViewPr snapToGrid="0">
      <p:cViewPr varScale="1">
        <p:scale>
          <a:sx n="66" d="100"/>
          <a:sy n="66" d="100"/>
        </p:scale>
        <p:origin x="51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44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47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30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54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52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23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66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22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12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ient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CB4EACD-983F-4DD9-B729-528BBFA6360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d787c763-c9fb-4f4c-8384-a200229bbf95"/>
          <p:cNvGrpSpPr>
            <a:grpSpLocks/>
          </p:cNvGrpSpPr>
          <p:nvPr userDrawn="1"/>
        </p:nvGrpSpPr>
        <p:grpSpPr bwMode="auto">
          <a:xfrm>
            <a:off x="2336403" y="1286668"/>
            <a:ext cx="7519194" cy="5399882"/>
            <a:chOff x="234442" y="568475"/>
            <a:chExt cx="8225990" cy="5668837"/>
          </a:xfrm>
        </p:grpSpPr>
        <p:grpSp>
          <p:nvGrpSpPr>
            <p:cNvPr id="11" name="Group 1151"/>
            <p:cNvGrpSpPr>
              <a:grpSpLocks/>
            </p:cNvGrpSpPr>
            <p:nvPr/>
          </p:nvGrpSpPr>
          <p:grpSpPr bwMode="auto">
            <a:xfrm>
              <a:off x="251520" y="836712"/>
              <a:ext cx="8208912" cy="5400600"/>
              <a:chOff x="1835696" y="1733776"/>
              <a:chExt cx="2867025" cy="3362325"/>
            </a:xfrm>
          </p:grpSpPr>
          <p:sp>
            <p:nvSpPr>
              <p:cNvPr id="38" name="Freeform 3204"/>
              <p:cNvSpPr/>
              <p:nvPr/>
            </p:nvSpPr>
            <p:spPr bwMode="auto">
              <a:xfrm>
                <a:off x="1836141" y="1734608"/>
                <a:ext cx="2866580" cy="3361493"/>
              </a:xfrm>
              <a:custGeom>
                <a:avLst/>
                <a:gdLst>
                  <a:gd name="connsiteX0" fmla="*/ 0 w 2867025"/>
                  <a:gd name="connsiteY0" fmla="*/ 66675 h 3362325"/>
                  <a:gd name="connsiteX1" fmla="*/ 28575 w 2867025"/>
                  <a:gd name="connsiteY1" fmla="*/ 3362325 h 3362325"/>
                  <a:gd name="connsiteX2" fmla="*/ 2867025 w 2867025"/>
                  <a:gd name="connsiteY2" fmla="*/ 3267075 h 3362325"/>
                  <a:gd name="connsiteX3" fmla="*/ 2847975 w 2867025"/>
                  <a:gd name="connsiteY3" fmla="*/ 0 h 3362325"/>
                  <a:gd name="connsiteX4" fmla="*/ 0 w 2867025"/>
                  <a:gd name="connsiteY4" fmla="*/ 66675 h 3362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7025" h="3362325">
                    <a:moveTo>
                      <a:pt x="0" y="66675"/>
                    </a:moveTo>
                    <a:lnTo>
                      <a:pt x="28575" y="3362325"/>
                    </a:lnTo>
                    <a:lnTo>
                      <a:pt x="2867025" y="3267075"/>
                    </a:lnTo>
                    <a:lnTo>
                      <a:pt x="2847975" y="0"/>
                    </a:lnTo>
                    <a:lnTo>
                      <a:pt x="0" y="66675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200" dirty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endParaRPr>
              </a:p>
            </p:txBody>
          </p:sp>
          <p:cxnSp>
            <p:nvCxnSpPr>
              <p:cNvPr id="39" name="Straight Connector 3206"/>
              <p:cNvCxnSpPr/>
              <p:nvPr/>
            </p:nvCxnSpPr>
            <p:spPr>
              <a:xfrm flipH="1" flipV="1">
                <a:off x="1836141" y="1800280"/>
                <a:ext cx="11217" cy="32958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207"/>
              <p:cNvCxnSpPr/>
              <p:nvPr/>
            </p:nvCxnSpPr>
            <p:spPr>
              <a:xfrm flipV="1">
                <a:off x="1836141" y="5001239"/>
                <a:ext cx="2866580" cy="77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3138"/>
            <p:cNvSpPr/>
            <p:nvPr/>
          </p:nvSpPr>
          <p:spPr bwMode="auto">
            <a:xfrm>
              <a:off x="234442" y="568475"/>
              <a:ext cx="8147995" cy="371152"/>
            </a:xfrm>
            <a:custGeom>
              <a:avLst/>
              <a:gdLst>
                <a:gd name="connsiteX0" fmla="*/ 0 w 8176438"/>
                <a:gd name="connsiteY0" fmla="*/ 21265 h 372140"/>
                <a:gd name="connsiteX1" fmla="*/ 10633 w 8176438"/>
                <a:gd name="connsiteY1" fmla="*/ 372140 h 372140"/>
                <a:gd name="connsiteX2" fmla="*/ 8176438 w 8176438"/>
                <a:gd name="connsiteY2" fmla="*/ 297712 h 372140"/>
                <a:gd name="connsiteX3" fmla="*/ 8176438 w 8176438"/>
                <a:gd name="connsiteY3" fmla="*/ 0 h 372140"/>
                <a:gd name="connsiteX4" fmla="*/ 0 w 8176438"/>
                <a:gd name="connsiteY4" fmla="*/ 21265 h 37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6438" h="372140">
                  <a:moveTo>
                    <a:pt x="0" y="21265"/>
                  </a:moveTo>
                  <a:lnTo>
                    <a:pt x="10633" y="372140"/>
                  </a:lnTo>
                  <a:lnTo>
                    <a:pt x="8176438" y="297712"/>
                  </a:lnTo>
                  <a:lnTo>
                    <a:pt x="8176438" y="0"/>
                  </a:lnTo>
                  <a:lnTo>
                    <a:pt x="0" y="212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3141"/>
            <p:cNvSpPr/>
            <p:nvPr/>
          </p:nvSpPr>
          <p:spPr bwMode="auto">
            <a:xfrm>
              <a:off x="1041901" y="634893"/>
              <a:ext cx="6771645" cy="1992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1400" dirty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rPr>
                <a:t>http</a:t>
              </a:r>
              <a:r>
                <a:rPr lang="en-CA" sz="1400" dirty="0" smtClean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rPr>
                <a:t>://fxcrm/</a:t>
              </a:r>
              <a:endParaRPr lang="en-CA" sz="1400" dirty="0">
                <a:solidFill>
                  <a:schemeClr val="tx1"/>
                </a:solidFill>
                <a:latin typeface="Buxton Sketch" pitchFamily="66" charset="0"/>
                <a:cs typeface="Segoe UI" pitchFamily="34" charset="0"/>
              </a:endParaRPr>
            </a:p>
          </p:txBody>
        </p:sp>
        <p:sp>
          <p:nvSpPr>
            <p:cNvPr id="14" name="Freeform 3145"/>
            <p:cNvSpPr/>
            <p:nvPr/>
          </p:nvSpPr>
          <p:spPr bwMode="auto">
            <a:xfrm>
              <a:off x="381253" y="689589"/>
              <a:ext cx="160576" cy="183621"/>
            </a:xfrm>
            <a:custGeom>
              <a:avLst/>
              <a:gdLst>
                <a:gd name="connsiteX0" fmla="*/ 148856 w 159488"/>
                <a:gd name="connsiteY0" fmla="*/ 0 h 180754"/>
                <a:gd name="connsiteX1" fmla="*/ 0 w 159488"/>
                <a:gd name="connsiteY1" fmla="*/ 106326 h 180754"/>
                <a:gd name="connsiteX2" fmla="*/ 159488 w 159488"/>
                <a:gd name="connsiteY2" fmla="*/ 180754 h 180754"/>
                <a:gd name="connsiteX3" fmla="*/ 148856 w 159488"/>
                <a:gd name="connsiteY3" fmla="*/ 0 h 18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488" h="180754">
                  <a:moveTo>
                    <a:pt x="148856" y="0"/>
                  </a:moveTo>
                  <a:lnTo>
                    <a:pt x="0" y="106326"/>
                  </a:lnTo>
                  <a:lnTo>
                    <a:pt x="159488" y="180754"/>
                  </a:lnTo>
                  <a:lnTo>
                    <a:pt x="148856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Freeform 3146"/>
            <p:cNvSpPr/>
            <p:nvPr/>
          </p:nvSpPr>
          <p:spPr bwMode="auto">
            <a:xfrm rot="10800000">
              <a:off x="610644" y="693494"/>
              <a:ext cx="160576" cy="179715"/>
            </a:xfrm>
            <a:custGeom>
              <a:avLst/>
              <a:gdLst>
                <a:gd name="connsiteX0" fmla="*/ 148856 w 159488"/>
                <a:gd name="connsiteY0" fmla="*/ 0 h 180754"/>
                <a:gd name="connsiteX1" fmla="*/ 0 w 159488"/>
                <a:gd name="connsiteY1" fmla="*/ 106326 h 180754"/>
                <a:gd name="connsiteX2" fmla="*/ 159488 w 159488"/>
                <a:gd name="connsiteY2" fmla="*/ 180754 h 180754"/>
                <a:gd name="connsiteX3" fmla="*/ 148856 w 159488"/>
                <a:gd name="connsiteY3" fmla="*/ 0 h 18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488" h="180754">
                  <a:moveTo>
                    <a:pt x="148856" y="0"/>
                  </a:moveTo>
                  <a:lnTo>
                    <a:pt x="0" y="106326"/>
                  </a:lnTo>
                  <a:lnTo>
                    <a:pt x="159488" y="180754"/>
                  </a:lnTo>
                  <a:lnTo>
                    <a:pt x="148856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" name="Group 1156"/>
            <p:cNvGrpSpPr>
              <a:grpSpLocks/>
            </p:cNvGrpSpPr>
            <p:nvPr/>
          </p:nvGrpSpPr>
          <p:grpSpPr bwMode="auto">
            <a:xfrm>
              <a:off x="8259146" y="873450"/>
              <a:ext cx="201286" cy="5210869"/>
              <a:chOff x="8340854" y="850382"/>
              <a:chExt cx="241171" cy="5613321"/>
            </a:xfrm>
          </p:grpSpPr>
          <p:cxnSp>
            <p:nvCxnSpPr>
              <p:cNvPr id="28" name="Straight Connector 3169"/>
              <p:cNvCxnSpPr/>
              <p:nvPr/>
            </p:nvCxnSpPr>
            <p:spPr>
              <a:xfrm flipH="1" flipV="1">
                <a:off x="8340161" y="858539"/>
                <a:ext cx="0" cy="55890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1170"/>
              <p:cNvGrpSpPr>
                <a:grpSpLocks/>
              </p:cNvGrpSpPr>
              <p:nvPr/>
            </p:nvGrpSpPr>
            <p:grpSpPr bwMode="auto">
              <a:xfrm>
                <a:off x="8343449" y="850382"/>
                <a:ext cx="238576" cy="5613321"/>
                <a:chOff x="2794264" y="3700956"/>
                <a:chExt cx="4153151" cy="2824388"/>
              </a:xfrm>
            </p:grpSpPr>
            <p:cxnSp>
              <p:nvCxnSpPr>
                <p:cNvPr id="36" name="Straight Connector 3200"/>
                <p:cNvCxnSpPr/>
                <p:nvPr/>
              </p:nvCxnSpPr>
              <p:spPr>
                <a:xfrm flipV="1">
                  <a:off x="-2334532" y="3700825"/>
                  <a:ext cx="8899187" cy="42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202"/>
                <p:cNvCxnSpPr/>
                <p:nvPr/>
              </p:nvCxnSpPr>
              <p:spPr>
                <a:xfrm flipH="1">
                  <a:off x="-2334532" y="6517212"/>
                  <a:ext cx="9281947" cy="84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3191"/>
              <p:cNvCxnSpPr/>
              <p:nvPr/>
            </p:nvCxnSpPr>
            <p:spPr>
              <a:xfrm flipV="1">
                <a:off x="8340161" y="6161358"/>
                <a:ext cx="192390" cy="42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195"/>
              <p:cNvCxnSpPr/>
              <p:nvPr/>
            </p:nvCxnSpPr>
            <p:spPr>
              <a:xfrm flipV="1">
                <a:off x="8340161" y="1191019"/>
                <a:ext cx="192390" cy="4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 3196"/>
              <p:cNvSpPr/>
              <p:nvPr/>
            </p:nvSpPr>
            <p:spPr bwMode="auto">
              <a:xfrm>
                <a:off x="8362149" y="934294"/>
                <a:ext cx="164907" cy="197805"/>
              </a:xfrm>
              <a:custGeom>
                <a:avLst/>
                <a:gdLst>
                  <a:gd name="connsiteX0" fmla="*/ 66675 w 161925"/>
                  <a:gd name="connsiteY0" fmla="*/ 0 h 200025"/>
                  <a:gd name="connsiteX1" fmla="*/ 0 w 161925"/>
                  <a:gd name="connsiteY1" fmla="*/ 190500 h 200025"/>
                  <a:gd name="connsiteX2" fmla="*/ 161925 w 161925"/>
                  <a:gd name="connsiteY2" fmla="*/ 200025 h 200025"/>
                  <a:gd name="connsiteX3" fmla="*/ 66675 w 161925"/>
                  <a:gd name="connsiteY3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200025">
                    <a:moveTo>
                      <a:pt x="66675" y="0"/>
                    </a:moveTo>
                    <a:lnTo>
                      <a:pt x="0" y="190500"/>
                    </a:lnTo>
                    <a:lnTo>
                      <a:pt x="161925" y="200025"/>
                    </a:lnTo>
                    <a:lnTo>
                      <a:pt x="6667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Freeform 3197"/>
              <p:cNvSpPr/>
              <p:nvPr/>
            </p:nvSpPr>
            <p:spPr bwMode="auto">
              <a:xfrm>
                <a:off x="8362149" y="6228696"/>
                <a:ext cx="142919" cy="202012"/>
              </a:xfrm>
              <a:custGeom>
                <a:avLst/>
                <a:gdLst>
                  <a:gd name="connsiteX0" fmla="*/ 0 w 142875"/>
                  <a:gd name="connsiteY0" fmla="*/ 9525 h 200025"/>
                  <a:gd name="connsiteX1" fmla="*/ 95250 w 142875"/>
                  <a:gd name="connsiteY1" fmla="*/ 200025 h 200025"/>
                  <a:gd name="connsiteX2" fmla="*/ 142875 w 142875"/>
                  <a:gd name="connsiteY2" fmla="*/ 0 h 200025"/>
                  <a:gd name="connsiteX3" fmla="*/ 66675 w 142875"/>
                  <a:gd name="connsiteY3" fmla="*/ 38100 h 200025"/>
                  <a:gd name="connsiteX4" fmla="*/ 38100 w 142875"/>
                  <a:gd name="connsiteY4" fmla="*/ 47625 h 200025"/>
                  <a:gd name="connsiteX5" fmla="*/ 19050 w 142875"/>
                  <a:gd name="connsiteY5" fmla="*/ 19050 h 200025"/>
                  <a:gd name="connsiteX6" fmla="*/ 0 w 142875"/>
                  <a:gd name="connsiteY6" fmla="*/ 95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200025">
                    <a:moveTo>
                      <a:pt x="0" y="9525"/>
                    </a:moveTo>
                    <a:lnTo>
                      <a:pt x="95250" y="200025"/>
                    </a:lnTo>
                    <a:lnTo>
                      <a:pt x="142875" y="0"/>
                    </a:lnTo>
                    <a:cubicBezTo>
                      <a:pt x="117475" y="12700"/>
                      <a:pt x="92528" y="26349"/>
                      <a:pt x="66675" y="38100"/>
                    </a:cubicBezTo>
                    <a:cubicBezTo>
                      <a:pt x="57535" y="42255"/>
                      <a:pt x="47422" y="51354"/>
                      <a:pt x="38100" y="47625"/>
                    </a:cubicBezTo>
                    <a:cubicBezTo>
                      <a:pt x="27471" y="43373"/>
                      <a:pt x="23302" y="29679"/>
                      <a:pt x="19050" y="19050"/>
                    </a:cubicBezTo>
                    <a:cubicBezTo>
                      <a:pt x="16692" y="13154"/>
                      <a:pt x="19050" y="6350"/>
                      <a:pt x="0" y="952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Freeform 3198"/>
              <p:cNvSpPr/>
              <p:nvPr/>
            </p:nvSpPr>
            <p:spPr bwMode="auto">
              <a:xfrm>
                <a:off x="8351155" y="3286895"/>
                <a:ext cx="219876" cy="597619"/>
              </a:xfrm>
              <a:custGeom>
                <a:avLst/>
                <a:gdLst>
                  <a:gd name="connsiteX0" fmla="*/ 0 w 219075"/>
                  <a:gd name="connsiteY0" fmla="*/ 0 h 600075"/>
                  <a:gd name="connsiteX1" fmla="*/ 219075 w 219075"/>
                  <a:gd name="connsiteY1" fmla="*/ 9525 h 600075"/>
                  <a:gd name="connsiteX2" fmla="*/ 219075 w 219075"/>
                  <a:gd name="connsiteY2" fmla="*/ 561975 h 600075"/>
                  <a:gd name="connsiteX3" fmla="*/ 9525 w 219075"/>
                  <a:gd name="connsiteY3" fmla="*/ 600075 h 600075"/>
                  <a:gd name="connsiteX4" fmla="*/ 0 w 219075"/>
                  <a:gd name="connsiteY4" fmla="*/ 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600075">
                    <a:moveTo>
                      <a:pt x="0" y="0"/>
                    </a:moveTo>
                    <a:lnTo>
                      <a:pt x="219075" y="9525"/>
                    </a:lnTo>
                    <a:lnTo>
                      <a:pt x="219075" y="561975"/>
                    </a:lnTo>
                    <a:lnTo>
                      <a:pt x="9525" y="600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Freeform 3199"/>
              <p:cNvSpPr/>
              <p:nvPr/>
            </p:nvSpPr>
            <p:spPr bwMode="auto">
              <a:xfrm>
                <a:off x="8378638" y="3312147"/>
                <a:ext cx="131926" cy="475569"/>
              </a:xfrm>
              <a:custGeom>
                <a:avLst/>
                <a:gdLst>
                  <a:gd name="connsiteX0" fmla="*/ 164800 w 269575"/>
                  <a:gd name="connsiteY0" fmla="*/ 0 h 803292"/>
                  <a:gd name="connsiteX1" fmla="*/ 136225 w 269575"/>
                  <a:gd name="connsiteY1" fmla="*/ 47625 h 803292"/>
                  <a:gd name="connsiteX2" fmla="*/ 126700 w 269575"/>
                  <a:gd name="connsiteY2" fmla="*/ 76200 h 803292"/>
                  <a:gd name="connsiteX3" fmla="*/ 98125 w 269575"/>
                  <a:gd name="connsiteY3" fmla="*/ 104775 h 803292"/>
                  <a:gd name="connsiteX4" fmla="*/ 31450 w 269575"/>
                  <a:gd name="connsiteY4" fmla="*/ 190500 h 803292"/>
                  <a:gd name="connsiteX5" fmla="*/ 21925 w 269575"/>
                  <a:gd name="connsiteY5" fmla="*/ 228600 h 803292"/>
                  <a:gd name="connsiteX6" fmla="*/ 2875 w 269575"/>
                  <a:gd name="connsiteY6" fmla="*/ 285750 h 803292"/>
                  <a:gd name="connsiteX7" fmla="*/ 21925 w 269575"/>
                  <a:gd name="connsiteY7" fmla="*/ 257175 h 803292"/>
                  <a:gd name="connsiteX8" fmla="*/ 79075 w 269575"/>
                  <a:gd name="connsiteY8" fmla="*/ 219075 h 803292"/>
                  <a:gd name="connsiteX9" fmla="*/ 107650 w 269575"/>
                  <a:gd name="connsiteY9" fmla="*/ 161925 h 803292"/>
                  <a:gd name="connsiteX10" fmla="*/ 136225 w 269575"/>
                  <a:gd name="connsiteY10" fmla="*/ 104775 h 803292"/>
                  <a:gd name="connsiteX11" fmla="*/ 164800 w 269575"/>
                  <a:gd name="connsiteY11" fmla="*/ 85725 h 803292"/>
                  <a:gd name="connsiteX12" fmla="*/ 221950 w 269575"/>
                  <a:gd name="connsiteY12" fmla="*/ 57150 h 803292"/>
                  <a:gd name="connsiteX13" fmla="*/ 145750 w 269575"/>
                  <a:gd name="connsiteY13" fmla="*/ 171450 h 803292"/>
                  <a:gd name="connsiteX14" fmla="*/ 136225 w 269575"/>
                  <a:gd name="connsiteY14" fmla="*/ 200025 h 803292"/>
                  <a:gd name="connsiteX15" fmla="*/ 98125 w 269575"/>
                  <a:gd name="connsiteY15" fmla="*/ 257175 h 803292"/>
                  <a:gd name="connsiteX16" fmla="*/ 88600 w 269575"/>
                  <a:gd name="connsiteY16" fmla="*/ 285750 h 803292"/>
                  <a:gd name="connsiteX17" fmla="*/ 60025 w 269575"/>
                  <a:gd name="connsiteY17" fmla="*/ 304800 h 803292"/>
                  <a:gd name="connsiteX18" fmla="*/ 12400 w 269575"/>
                  <a:gd name="connsiteY18" fmla="*/ 361950 h 803292"/>
                  <a:gd name="connsiteX19" fmla="*/ 40975 w 269575"/>
                  <a:gd name="connsiteY19" fmla="*/ 381000 h 803292"/>
                  <a:gd name="connsiteX20" fmla="*/ 69550 w 269575"/>
                  <a:gd name="connsiteY20" fmla="*/ 361950 h 803292"/>
                  <a:gd name="connsiteX21" fmla="*/ 126700 w 269575"/>
                  <a:gd name="connsiteY21" fmla="*/ 247650 h 803292"/>
                  <a:gd name="connsiteX22" fmla="*/ 155275 w 269575"/>
                  <a:gd name="connsiteY22" fmla="*/ 228600 h 803292"/>
                  <a:gd name="connsiteX23" fmla="*/ 164800 w 269575"/>
                  <a:gd name="connsiteY23" fmla="*/ 200025 h 803292"/>
                  <a:gd name="connsiteX24" fmla="*/ 231475 w 269575"/>
                  <a:gd name="connsiteY24" fmla="*/ 114300 h 803292"/>
                  <a:gd name="connsiteX25" fmla="*/ 250525 w 269575"/>
                  <a:gd name="connsiteY25" fmla="*/ 161925 h 803292"/>
                  <a:gd name="connsiteX26" fmla="*/ 221950 w 269575"/>
                  <a:gd name="connsiteY26" fmla="*/ 190500 h 803292"/>
                  <a:gd name="connsiteX27" fmla="*/ 183850 w 269575"/>
                  <a:gd name="connsiteY27" fmla="*/ 247650 h 803292"/>
                  <a:gd name="connsiteX28" fmla="*/ 164800 w 269575"/>
                  <a:gd name="connsiteY28" fmla="*/ 276225 h 803292"/>
                  <a:gd name="connsiteX29" fmla="*/ 145750 w 269575"/>
                  <a:gd name="connsiteY29" fmla="*/ 304800 h 803292"/>
                  <a:gd name="connsiteX30" fmla="*/ 88600 w 269575"/>
                  <a:gd name="connsiteY30" fmla="*/ 419100 h 803292"/>
                  <a:gd name="connsiteX31" fmla="*/ 98125 w 269575"/>
                  <a:gd name="connsiteY31" fmla="*/ 390525 h 803292"/>
                  <a:gd name="connsiteX32" fmla="*/ 126700 w 269575"/>
                  <a:gd name="connsiteY32" fmla="*/ 371475 h 803292"/>
                  <a:gd name="connsiteX33" fmla="*/ 155275 w 269575"/>
                  <a:gd name="connsiteY33" fmla="*/ 314325 h 803292"/>
                  <a:gd name="connsiteX34" fmla="*/ 183850 w 269575"/>
                  <a:gd name="connsiteY34" fmla="*/ 295275 h 803292"/>
                  <a:gd name="connsiteX35" fmla="*/ 221950 w 269575"/>
                  <a:gd name="connsiteY35" fmla="*/ 238125 h 803292"/>
                  <a:gd name="connsiteX36" fmla="*/ 212425 w 269575"/>
                  <a:gd name="connsiteY36" fmla="*/ 266700 h 803292"/>
                  <a:gd name="connsiteX37" fmla="*/ 155275 w 269575"/>
                  <a:gd name="connsiteY37" fmla="*/ 352425 h 803292"/>
                  <a:gd name="connsiteX38" fmla="*/ 126700 w 269575"/>
                  <a:gd name="connsiteY38" fmla="*/ 381000 h 803292"/>
                  <a:gd name="connsiteX39" fmla="*/ 88600 w 269575"/>
                  <a:gd name="connsiteY39" fmla="*/ 466725 h 803292"/>
                  <a:gd name="connsiteX40" fmla="*/ 60025 w 269575"/>
                  <a:gd name="connsiteY40" fmla="*/ 485775 h 803292"/>
                  <a:gd name="connsiteX41" fmla="*/ 88600 w 269575"/>
                  <a:gd name="connsiteY41" fmla="*/ 476250 h 803292"/>
                  <a:gd name="connsiteX42" fmla="*/ 98125 w 269575"/>
                  <a:gd name="connsiteY42" fmla="*/ 447675 h 803292"/>
                  <a:gd name="connsiteX43" fmla="*/ 145750 w 269575"/>
                  <a:gd name="connsiteY43" fmla="*/ 390525 h 803292"/>
                  <a:gd name="connsiteX44" fmla="*/ 183850 w 269575"/>
                  <a:gd name="connsiteY44" fmla="*/ 342900 h 803292"/>
                  <a:gd name="connsiteX45" fmla="*/ 269575 w 269575"/>
                  <a:gd name="connsiteY45" fmla="*/ 276225 h 803292"/>
                  <a:gd name="connsiteX46" fmla="*/ 241000 w 269575"/>
                  <a:gd name="connsiteY46" fmla="*/ 295275 h 803292"/>
                  <a:gd name="connsiteX47" fmla="*/ 202900 w 269575"/>
                  <a:gd name="connsiteY47" fmla="*/ 352425 h 803292"/>
                  <a:gd name="connsiteX48" fmla="*/ 193375 w 269575"/>
                  <a:gd name="connsiteY48" fmla="*/ 381000 h 803292"/>
                  <a:gd name="connsiteX49" fmla="*/ 164800 w 269575"/>
                  <a:gd name="connsiteY49" fmla="*/ 409575 h 803292"/>
                  <a:gd name="connsiteX50" fmla="*/ 126700 w 269575"/>
                  <a:gd name="connsiteY50" fmla="*/ 495300 h 803292"/>
                  <a:gd name="connsiteX51" fmla="*/ 98125 w 269575"/>
                  <a:gd name="connsiteY51" fmla="*/ 514350 h 803292"/>
                  <a:gd name="connsiteX52" fmla="*/ 60025 w 269575"/>
                  <a:gd name="connsiteY52" fmla="*/ 561975 h 803292"/>
                  <a:gd name="connsiteX53" fmla="*/ 50500 w 269575"/>
                  <a:gd name="connsiteY53" fmla="*/ 590550 h 803292"/>
                  <a:gd name="connsiteX54" fmla="*/ 69550 w 269575"/>
                  <a:gd name="connsiteY54" fmla="*/ 561975 h 803292"/>
                  <a:gd name="connsiteX55" fmla="*/ 98125 w 269575"/>
                  <a:gd name="connsiteY55" fmla="*/ 552450 h 803292"/>
                  <a:gd name="connsiteX56" fmla="*/ 117175 w 269575"/>
                  <a:gd name="connsiteY56" fmla="*/ 523875 h 803292"/>
                  <a:gd name="connsiteX57" fmla="*/ 145750 w 269575"/>
                  <a:gd name="connsiteY57" fmla="*/ 504825 h 803292"/>
                  <a:gd name="connsiteX58" fmla="*/ 183850 w 269575"/>
                  <a:gd name="connsiteY58" fmla="*/ 447675 h 803292"/>
                  <a:gd name="connsiteX59" fmla="*/ 202900 w 269575"/>
                  <a:gd name="connsiteY59" fmla="*/ 419100 h 803292"/>
                  <a:gd name="connsiteX60" fmla="*/ 221950 w 269575"/>
                  <a:gd name="connsiteY60" fmla="*/ 390525 h 803292"/>
                  <a:gd name="connsiteX61" fmla="*/ 212425 w 269575"/>
                  <a:gd name="connsiteY61" fmla="*/ 447675 h 803292"/>
                  <a:gd name="connsiteX62" fmla="*/ 164800 w 269575"/>
                  <a:gd name="connsiteY62" fmla="*/ 523875 h 803292"/>
                  <a:gd name="connsiteX63" fmla="*/ 98125 w 269575"/>
                  <a:gd name="connsiteY63" fmla="*/ 600075 h 803292"/>
                  <a:gd name="connsiteX64" fmla="*/ 79075 w 269575"/>
                  <a:gd name="connsiteY64" fmla="*/ 628650 h 803292"/>
                  <a:gd name="connsiteX65" fmla="*/ 79075 w 269575"/>
                  <a:gd name="connsiteY65" fmla="*/ 647700 h 803292"/>
                  <a:gd name="connsiteX66" fmla="*/ 136225 w 269575"/>
                  <a:gd name="connsiteY66" fmla="*/ 609600 h 803292"/>
                  <a:gd name="connsiteX67" fmla="*/ 155275 w 269575"/>
                  <a:gd name="connsiteY67" fmla="*/ 581025 h 803292"/>
                  <a:gd name="connsiteX68" fmla="*/ 212425 w 269575"/>
                  <a:gd name="connsiteY68" fmla="*/ 542925 h 803292"/>
                  <a:gd name="connsiteX69" fmla="*/ 241000 w 269575"/>
                  <a:gd name="connsiteY69" fmla="*/ 523875 h 803292"/>
                  <a:gd name="connsiteX70" fmla="*/ 221950 w 269575"/>
                  <a:gd name="connsiteY70" fmla="*/ 581025 h 803292"/>
                  <a:gd name="connsiteX71" fmla="*/ 164800 w 269575"/>
                  <a:gd name="connsiteY71" fmla="*/ 666750 h 803292"/>
                  <a:gd name="connsiteX72" fmla="*/ 136225 w 269575"/>
                  <a:gd name="connsiteY72" fmla="*/ 676275 h 803292"/>
                  <a:gd name="connsiteX73" fmla="*/ 107650 w 269575"/>
                  <a:gd name="connsiteY73" fmla="*/ 704850 h 803292"/>
                  <a:gd name="connsiteX74" fmla="*/ 50500 w 269575"/>
                  <a:gd name="connsiteY74" fmla="*/ 752475 h 803292"/>
                  <a:gd name="connsiteX75" fmla="*/ 31450 w 269575"/>
                  <a:gd name="connsiteY75" fmla="*/ 781050 h 803292"/>
                  <a:gd name="connsiteX76" fmla="*/ 2875 w 269575"/>
                  <a:gd name="connsiteY76" fmla="*/ 800100 h 803292"/>
                  <a:gd name="connsiteX77" fmla="*/ 31450 w 269575"/>
                  <a:gd name="connsiteY77" fmla="*/ 771525 h 803292"/>
                  <a:gd name="connsiteX78" fmla="*/ 60025 w 269575"/>
                  <a:gd name="connsiteY78" fmla="*/ 733425 h 803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269575" h="803292">
                    <a:moveTo>
                      <a:pt x="164800" y="0"/>
                    </a:moveTo>
                    <a:cubicBezTo>
                      <a:pt x="155275" y="15875"/>
                      <a:pt x="144504" y="31066"/>
                      <a:pt x="136225" y="47625"/>
                    </a:cubicBezTo>
                    <a:cubicBezTo>
                      <a:pt x="131735" y="56605"/>
                      <a:pt x="132269" y="67846"/>
                      <a:pt x="126700" y="76200"/>
                    </a:cubicBezTo>
                    <a:cubicBezTo>
                      <a:pt x="119228" y="87408"/>
                      <a:pt x="106395" y="94142"/>
                      <a:pt x="98125" y="104775"/>
                    </a:cubicBezTo>
                    <a:cubicBezTo>
                      <a:pt x="18374" y="207312"/>
                      <a:pt x="96324" y="125626"/>
                      <a:pt x="31450" y="190500"/>
                    </a:cubicBezTo>
                    <a:cubicBezTo>
                      <a:pt x="28275" y="203200"/>
                      <a:pt x="25687" y="216061"/>
                      <a:pt x="21925" y="228600"/>
                    </a:cubicBezTo>
                    <a:cubicBezTo>
                      <a:pt x="16155" y="247834"/>
                      <a:pt x="-8264" y="302458"/>
                      <a:pt x="2875" y="285750"/>
                    </a:cubicBezTo>
                    <a:cubicBezTo>
                      <a:pt x="9225" y="276225"/>
                      <a:pt x="13310" y="264713"/>
                      <a:pt x="21925" y="257175"/>
                    </a:cubicBezTo>
                    <a:cubicBezTo>
                      <a:pt x="39155" y="242098"/>
                      <a:pt x="79075" y="219075"/>
                      <a:pt x="79075" y="219075"/>
                    </a:cubicBezTo>
                    <a:cubicBezTo>
                      <a:pt x="103016" y="147251"/>
                      <a:pt x="70721" y="235783"/>
                      <a:pt x="107650" y="161925"/>
                    </a:cubicBezTo>
                    <a:cubicBezTo>
                      <a:pt x="123144" y="130937"/>
                      <a:pt x="108928" y="132072"/>
                      <a:pt x="136225" y="104775"/>
                    </a:cubicBezTo>
                    <a:cubicBezTo>
                      <a:pt x="144320" y="96680"/>
                      <a:pt x="155275" y="92075"/>
                      <a:pt x="164800" y="85725"/>
                    </a:cubicBezTo>
                    <a:cubicBezTo>
                      <a:pt x="209250" y="19050"/>
                      <a:pt x="190200" y="9525"/>
                      <a:pt x="221950" y="57150"/>
                    </a:cubicBezTo>
                    <a:lnTo>
                      <a:pt x="145750" y="171450"/>
                    </a:lnTo>
                    <a:cubicBezTo>
                      <a:pt x="140181" y="179804"/>
                      <a:pt x="141101" y="191248"/>
                      <a:pt x="136225" y="200025"/>
                    </a:cubicBezTo>
                    <a:cubicBezTo>
                      <a:pt x="125106" y="220039"/>
                      <a:pt x="110825" y="238125"/>
                      <a:pt x="98125" y="257175"/>
                    </a:cubicBezTo>
                    <a:cubicBezTo>
                      <a:pt x="92556" y="265529"/>
                      <a:pt x="94872" y="277910"/>
                      <a:pt x="88600" y="285750"/>
                    </a:cubicBezTo>
                    <a:cubicBezTo>
                      <a:pt x="81449" y="294689"/>
                      <a:pt x="68819" y="297471"/>
                      <a:pt x="60025" y="304800"/>
                    </a:cubicBezTo>
                    <a:cubicBezTo>
                      <a:pt x="32523" y="327719"/>
                      <a:pt x="31131" y="333853"/>
                      <a:pt x="12400" y="361950"/>
                    </a:cubicBezTo>
                    <a:cubicBezTo>
                      <a:pt x="21925" y="368300"/>
                      <a:pt x="29527" y="381000"/>
                      <a:pt x="40975" y="381000"/>
                    </a:cubicBezTo>
                    <a:cubicBezTo>
                      <a:pt x="52423" y="381000"/>
                      <a:pt x="62012" y="370565"/>
                      <a:pt x="69550" y="361950"/>
                    </a:cubicBezTo>
                    <a:cubicBezTo>
                      <a:pt x="109320" y="316499"/>
                      <a:pt x="108715" y="301606"/>
                      <a:pt x="126700" y="247650"/>
                    </a:cubicBezTo>
                    <a:cubicBezTo>
                      <a:pt x="130320" y="236790"/>
                      <a:pt x="145750" y="234950"/>
                      <a:pt x="155275" y="228600"/>
                    </a:cubicBezTo>
                    <a:cubicBezTo>
                      <a:pt x="158450" y="219075"/>
                      <a:pt x="159924" y="208802"/>
                      <a:pt x="164800" y="200025"/>
                    </a:cubicBezTo>
                    <a:cubicBezTo>
                      <a:pt x="193283" y="148756"/>
                      <a:pt x="196765" y="149010"/>
                      <a:pt x="231475" y="114300"/>
                    </a:cubicBezTo>
                    <a:cubicBezTo>
                      <a:pt x="262562" y="124662"/>
                      <a:pt x="275402" y="118390"/>
                      <a:pt x="250525" y="161925"/>
                    </a:cubicBezTo>
                    <a:cubicBezTo>
                      <a:pt x="243842" y="173621"/>
                      <a:pt x="230220" y="179867"/>
                      <a:pt x="221950" y="190500"/>
                    </a:cubicBezTo>
                    <a:cubicBezTo>
                      <a:pt x="207894" y="208572"/>
                      <a:pt x="196550" y="228600"/>
                      <a:pt x="183850" y="247650"/>
                    </a:cubicBezTo>
                    <a:lnTo>
                      <a:pt x="164800" y="276225"/>
                    </a:lnTo>
                    <a:cubicBezTo>
                      <a:pt x="158450" y="285750"/>
                      <a:pt x="149370" y="293940"/>
                      <a:pt x="145750" y="304800"/>
                    </a:cubicBezTo>
                    <a:cubicBezTo>
                      <a:pt x="119460" y="383670"/>
                      <a:pt x="137839" y="345242"/>
                      <a:pt x="88600" y="419100"/>
                    </a:cubicBezTo>
                    <a:cubicBezTo>
                      <a:pt x="83031" y="427454"/>
                      <a:pt x="91853" y="398365"/>
                      <a:pt x="98125" y="390525"/>
                    </a:cubicBezTo>
                    <a:cubicBezTo>
                      <a:pt x="105276" y="381586"/>
                      <a:pt x="117175" y="377825"/>
                      <a:pt x="126700" y="371475"/>
                    </a:cubicBezTo>
                    <a:cubicBezTo>
                      <a:pt x="134447" y="348234"/>
                      <a:pt x="136811" y="332789"/>
                      <a:pt x="155275" y="314325"/>
                    </a:cubicBezTo>
                    <a:cubicBezTo>
                      <a:pt x="163370" y="306230"/>
                      <a:pt x="174325" y="301625"/>
                      <a:pt x="183850" y="295275"/>
                    </a:cubicBezTo>
                    <a:cubicBezTo>
                      <a:pt x="196550" y="276225"/>
                      <a:pt x="229190" y="216405"/>
                      <a:pt x="221950" y="238125"/>
                    </a:cubicBezTo>
                    <a:cubicBezTo>
                      <a:pt x="218775" y="247650"/>
                      <a:pt x="217301" y="257923"/>
                      <a:pt x="212425" y="266700"/>
                    </a:cubicBezTo>
                    <a:lnTo>
                      <a:pt x="155275" y="352425"/>
                    </a:lnTo>
                    <a:cubicBezTo>
                      <a:pt x="147803" y="363633"/>
                      <a:pt x="136225" y="371475"/>
                      <a:pt x="126700" y="381000"/>
                    </a:cubicBezTo>
                    <a:cubicBezTo>
                      <a:pt x="117269" y="409294"/>
                      <a:pt x="111241" y="444084"/>
                      <a:pt x="88600" y="466725"/>
                    </a:cubicBezTo>
                    <a:cubicBezTo>
                      <a:pt x="80505" y="474820"/>
                      <a:pt x="60025" y="474327"/>
                      <a:pt x="60025" y="485775"/>
                    </a:cubicBezTo>
                    <a:cubicBezTo>
                      <a:pt x="60025" y="495815"/>
                      <a:pt x="79075" y="479425"/>
                      <a:pt x="88600" y="476250"/>
                    </a:cubicBezTo>
                    <a:cubicBezTo>
                      <a:pt x="91775" y="466725"/>
                      <a:pt x="93635" y="456655"/>
                      <a:pt x="98125" y="447675"/>
                    </a:cubicBezTo>
                    <a:cubicBezTo>
                      <a:pt x="111386" y="421153"/>
                      <a:pt x="124684" y="411591"/>
                      <a:pt x="145750" y="390525"/>
                    </a:cubicBezTo>
                    <a:cubicBezTo>
                      <a:pt x="162304" y="340862"/>
                      <a:pt x="143034" y="379181"/>
                      <a:pt x="183850" y="342900"/>
                    </a:cubicBezTo>
                    <a:cubicBezTo>
                      <a:pt x="260949" y="274367"/>
                      <a:pt x="210653" y="295866"/>
                      <a:pt x="269575" y="276225"/>
                    </a:cubicBezTo>
                    <a:cubicBezTo>
                      <a:pt x="260050" y="282575"/>
                      <a:pt x="248538" y="286660"/>
                      <a:pt x="241000" y="295275"/>
                    </a:cubicBezTo>
                    <a:cubicBezTo>
                      <a:pt x="225923" y="312505"/>
                      <a:pt x="210140" y="330705"/>
                      <a:pt x="202900" y="352425"/>
                    </a:cubicBezTo>
                    <a:cubicBezTo>
                      <a:pt x="199725" y="361950"/>
                      <a:pt x="198944" y="372646"/>
                      <a:pt x="193375" y="381000"/>
                    </a:cubicBezTo>
                    <a:cubicBezTo>
                      <a:pt x="185903" y="392208"/>
                      <a:pt x="174325" y="400050"/>
                      <a:pt x="164800" y="409575"/>
                    </a:cubicBezTo>
                    <a:cubicBezTo>
                      <a:pt x="155369" y="437869"/>
                      <a:pt x="149341" y="472659"/>
                      <a:pt x="126700" y="495300"/>
                    </a:cubicBezTo>
                    <a:cubicBezTo>
                      <a:pt x="118605" y="503395"/>
                      <a:pt x="107650" y="508000"/>
                      <a:pt x="98125" y="514350"/>
                    </a:cubicBezTo>
                    <a:cubicBezTo>
                      <a:pt x="74184" y="586174"/>
                      <a:pt x="109264" y="500427"/>
                      <a:pt x="60025" y="561975"/>
                    </a:cubicBezTo>
                    <a:cubicBezTo>
                      <a:pt x="53753" y="569815"/>
                      <a:pt x="40460" y="590550"/>
                      <a:pt x="50500" y="590550"/>
                    </a:cubicBezTo>
                    <a:cubicBezTo>
                      <a:pt x="61948" y="590550"/>
                      <a:pt x="60611" y="569126"/>
                      <a:pt x="69550" y="561975"/>
                    </a:cubicBezTo>
                    <a:cubicBezTo>
                      <a:pt x="77390" y="555703"/>
                      <a:pt x="88600" y="555625"/>
                      <a:pt x="98125" y="552450"/>
                    </a:cubicBezTo>
                    <a:cubicBezTo>
                      <a:pt x="104475" y="542925"/>
                      <a:pt x="109080" y="531970"/>
                      <a:pt x="117175" y="523875"/>
                    </a:cubicBezTo>
                    <a:cubicBezTo>
                      <a:pt x="125270" y="515780"/>
                      <a:pt x="138212" y="513440"/>
                      <a:pt x="145750" y="504825"/>
                    </a:cubicBezTo>
                    <a:cubicBezTo>
                      <a:pt x="160827" y="487595"/>
                      <a:pt x="171150" y="466725"/>
                      <a:pt x="183850" y="447675"/>
                    </a:cubicBezTo>
                    <a:lnTo>
                      <a:pt x="202900" y="419100"/>
                    </a:lnTo>
                    <a:lnTo>
                      <a:pt x="221950" y="390525"/>
                    </a:lnTo>
                    <a:cubicBezTo>
                      <a:pt x="238180" y="439214"/>
                      <a:pt x="233527" y="400195"/>
                      <a:pt x="212425" y="447675"/>
                    </a:cubicBezTo>
                    <a:cubicBezTo>
                      <a:pt x="179016" y="522844"/>
                      <a:pt x="216205" y="489605"/>
                      <a:pt x="164800" y="523875"/>
                    </a:cubicBezTo>
                    <a:cubicBezTo>
                      <a:pt x="120350" y="590550"/>
                      <a:pt x="145750" y="568325"/>
                      <a:pt x="98125" y="600075"/>
                    </a:cubicBezTo>
                    <a:cubicBezTo>
                      <a:pt x="91775" y="609600"/>
                      <a:pt x="86404" y="619856"/>
                      <a:pt x="79075" y="628650"/>
                    </a:cubicBezTo>
                    <a:cubicBezTo>
                      <a:pt x="51633" y="661580"/>
                      <a:pt x="31585" y="663530"/>
                      <a:pt x="79075" y="647700"/>
                    </a:cubicBezTo>
                    <a:cubicBezTo>
                      <a:pt x="98125" y="635000"/>
                      <a:pt x="123525" y="628650"/>
                      <a:pt x="136225" y="609600"/>
                    </a:cubicBezTo>
                    <a:cubicBezTo>
                      <a:pt x="142575" y="600075"/>
                      <a:pt x="146660" y="588563"/>
                      <a:pt x="155275" y="581025"/>
                    </a:cubicBezTo>
                    <a:cubicBezTo>
                      <a:pt x="172505" y="565948"/>
                      <a:pt x="193375" y="555625"/>
                      <a:pt x="212425" y="542925"/>
                    </a:cubicBezTo>
                    <a:lnTo>
                      <a:pt x="241000" y="523875"/>
                    </a:lnTo>
                    <a:cubicBezTo>
                      <a:pt x="234650" y="542925"/>
                      <a:pt x="233089" y="564317"/>
                      <a:pt x="221950" y="581025"/>
                    </a:cubicBezTo>
                    <a:lnTo>
                      <a:pt x="164800" y="666750"/>
                    </a:lnTo>
                    <a:cubicBezTo>
                      <a:pt x="159231" y="675104"/>
                      <a:pt x="145750" y="673100"/>
                      <a:pt x="136225" y="676275"/>
                    </a:cubicBezTo>
                    <a:cubicBezTo>
                      <a:pt x="126700" y="685800"/>
                      <a:pt x="117998" y="696226"/>
                      <a:pt x="107650" y="704850"/>
                    </a:cubicBezTo>
                    <a:cubicBezTo>
                      <a:pt x="66782" y="738907"/>
                      <a:pt x="88446" y="706939"/>
                      <a:pt x="50500" y="752475"/>
                    </a:cubicBezTo>
                    <a:cubicBezTo>
                      <a:pt x="43171" y="761269"/>
                      <a:pt x="39545" y="772955"/>
                      <a:pt x="31450" y="781050"/>
                    </a:cubicBezTo>
                    <a:cubicBezTo>
                      <a:pt x="23355" y="789145"/>
                      <a:pt x="2875" y="811548"/>
                      <a:pt x="2875" y="800100"/>
                    </a:cubicBezTo>
                    <a:cubicBezTo>
                      <a:pt x="2875" y="786630"/>
                      <a:pt x="22826" y="781873"/>
                      <a:pt x="31450" y="771525"/>
                    </a:cubicBezTo>
                    <a:cubicBezTo>
                      <a:pt x="85302" y="706903"/>
                      <a:pt x="29732" y="763718"/>
                      <a:pt x="60025" y="733425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157"/>
            <p:cNvGrpSpPr>
              <a:grpSpLocks/>
            </p:cNvGrpSpPr>
            <p:nvPr/>
          </p:nvGrpSpPr>
          <p:grpSpPr bwMode="auto">
            <a:xfrm rot="5400000">
              <a:off x="4228817" y="2092442"/>
              <a:ext cx="184284" cy="7876374"/>
              <a:chOff x="8340854" y="850382"/>
              <a:chExt cx="241171" cy="5613321"/>
            </a:xfrm>
          </p:grpSpPr>
          <p:cxnSp>
            <p:nvCxnSpPr>
              <p:cNvPr id="18" name="Straight Connector 3150"/>
              <p:cNvCxnSpPr/>
              <p:nvPr/>
            </p:nvCxnSpPr>
            <p:spPr>
              <a:xfrm flipH="1" flipV="1">
                <a:off x="8343345" y="680773"/>
                <a:ext cx="5111" cy="55911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159"/>
              <p:cNvGrpSpPr>
                <a:grpSpLocks/>
              </p:cNvGrpSpPr>
              <p:nvPr/>
            </p:nvGrpSpPr>
            <p:grpSpPr bwMode="auto">
              <a:xfrm>
                <a:off x="8343449" y="850382"/>
                <a:ext cx="238576" cy="5613321"/>
                <a:chOff x="2794264" y="3700956"/>
                <a:chExt cx="4153151" cy="2824388"/>
              </a:xfrm>
            </p:grpSpPr>
            <p:cxnSp>
              <p:nvCxnSpPr>
                <p:cNvPr id="26" name="Straight Connector 3164"/>
                <p:cNvCxnSpPr/>
                <p:nvPr/>
              </p:nvCxnSpPr>
              <p:spPr>
                <a:xfrm flipV="1">
                  <a:off x="5818609" y="3612326"/>
                  <a:ext cx="801016" cy="32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3166"/>
                <p:cNvCxnSpPr/>
                <p:nvPr/>
              </p:nvCxnSpPr>
              <p:spPr>
                <a:xfrm flipH="1">
                  <a:off x="5818637" y="6517663"/>
                  <a:ext cx="1157036" cy="822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3153"/>
              <p:cNvCxnSpPr/>
              <p:nvPr/>
            </p:nvCxnSpPr>
            <p:spPr>
              <a:xfrm flipV="1">
                <a:off x="8348455" y="5984145"/>
                <a:ext cx="184062" cy="65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3156"/>
              <p:cNvCxnSpPr/>
              <p:nvPr/>
            </p:nvCxnSpPr>
            <p:spPr>
              <a:xfrm flipV="1">
                <a:off x="8348455" y="1014276"/>
                <a:ext cx="184062" cy="65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3159"/>
              <p:cNvSpPr/>
              <p:nvPr/>
            </p:nvSpPr>
            <p:spPr bwMode="auto">
              <a:xfrm>
                <a:off x="8363795" y="569604"/>
                <a:ext cx="163611" cy="202718"/>
              </a:xfrm>
              <a:custGeom>
                <a:avLst/>
                <a:gdLst>
                  <a:gd name="connsiteX0" fmla="*/ 66675 w 161925"/>
                  <a:gd name="connsiteY0" fmla="*/ 0 h 200025"/>
                  <a:gd name="connsiteX1" fmla="*/ 0 w 161925"/>
                  <a:gd name="connsiteY1" fmla="*/ 190500 h 200025"/>
                  <a:gd name="connsiteX2" fmla="*/ 161925 w 161925"/>
                  <a:gd name="connsiteY2" fmla="*/ 200025 h 200025"/>
                  <a:gd name="connsiteX3" fmla="*/ 66675 w 161925"/>
                  <a:gd name="connsiteY3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200025">
                    <a:moveTo>
                      <a:pt x="66675" y="0"/>
                    </a:moveTo>
                    <a:lnTo>
                      <a:pt x="0" y="190500"/>
                    </a:lnTo>
                    <a:lnTo>
                      <a:pt x="161925" y="200025"/>
                    </a:lnTo>
                    <a:lnTo>
                      <a:pt x="6667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Freeform 3160"/>
              <p:cNvSpPr/>
              <p:nvPr/>
            </p:nvSpPr>
            <p:spPr bwMode="auto">
              <a:xfrm>
                <a:off x="8363797" y="6232639"/>
                <a:ext cx="143159" cy="199450"/>
              </a:xfrm>
              <a:custGeom>
                <a:avLst/>
                <a:gdLst>
                  <a:gd name="connsiteX0" fmla="*/ 0 w 142875"/>
                  <a:gd name="connsiteY0" fmla="*/ 9525 h 200025"/>
                  <a:gd name="connsiteX1" fmla="*/ 95250 w 142875"/>
                  <a:gd name="connsiteY1" fmla="*/ 200025 h 200025"/>
                  <a:gd name="connsiteX2" fmla="*/ 142875 w 142875"/>
                  <a:gd name="connsiteY2" fmla="*/ 0 h 200025"/>
                  <a:gd name="connsiteX3" fmla="*/ 66675 w 142875"/>
                  <a:gd name="connsiteY3" fmla="*/ 38100 h 200025"/>
                  <a:gd name="connsiteX4" fmla="*/ 38100 w 142875"/>
                  <a:gd name="connsiteY4" fmla="*/ 47625 h 200025"/>
                  <a:gd name="connsiteX5" fmla="*/ 19050 w 142875"/>
                  <a:gd name="connsiteY5" fmla="*/ 19050 h 200025"/>
                  <a:gd name="connsiteX6" fmla="*/ 0 w 142875"/>
                  <a:gd name="connsiteY6" fmla="*/ 95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200025">
                    <a:moveTo>
                      <a:pt x="0" y="9525"/>
                    </a:moveTo>
                    <a:lnTo>
                      <a:pt x="95250" y="200025"/>
                    </a:lnTo>
                    <a:lnTo>
                      <a:pt x="142875" y="0"/>
                    </a:lnTo>
                    <a:cubicBezTo>
                      <a:pt x="117475" y="12700"/>
                      <a:pt x="92528" y="26349"/>
                      <a:pt x="66675" y="38100"/>
                    </a:cubicBezTo>
                    <a:cubicBezTo>
                      <a:pt x="57535" y="42255"/>
                      <a:pt x="47422" y="51354"/>
                      <a:pt x="38100" y="47625"/>
                    </a:cubicBezTo>
                    <a:cubicBezTo>
                      <a:pt x="27471" y="43373"/>
                      <a:pt x="23302" y="29679"/>
                      <a:pt x="19050" y="19050"/>
                    </a:cubicBezTo>
                    <a:cubicBezTo>
                      <a:pt x="16692" y="13154"/>
                      <a:pt x="19050" y="6350"/>
                      <a:pt x="0" y="952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Freeform 3161"/>
              <p:cNvSpPr/>
              <p:nvPr/>
            </p:nvSpPr>
            <p:spPr bwMode="auto">
              <a:xfrm>
                <a:off x="8353571" y="3110124"/>
                <a:ext cx="219850" cy="601616"/>
              </a:xfrm>
              <a:custGeom>
                <a:avLst/>
                <a:gdLst>
                  <a:gd name="connsiteX0" fmla="*/ 0 w 219075"/>
                  <a:gd name="connsiteY0" fmla="*/ 0 h 600075"/>
                  <a:gd name="connsiteX1" fmla="*/ 219075 w 219075"/>
                  <a:gd name="connsiteY1" fmla="*/ 9525 h 600075"/>
                  <a:gd name="connsiteX2" fmla="*/ 219075 w 219075"/>
                  <a:gd name="connsiteY2" fmla="*/ 561975 h 600075"/>
                  <a:gd name="connsiteX3" fmla="*/ 9525 w 219075"/>
                  <a:gd name="connsiteY3" fmla="*/ 600075 h 600075"/>
                  <a:gd name="connsiteX4" fmla="*/ 0 w 219075"/>
                  <a:gd name="connsiteY4" fmla="*/ 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600075">
                    <a:moveTo>
                      <a:pt x="0" y="0"/>
                    </a:moveTo>
                    <a:lnTo>
                      <a:pt x="219075" y="9525"/>
                    </a:lnTo>
                    <a:lnTo>
                      <a:pt x="219075" y="561975"/>
                    </a:lnTo>
                    <a:lnTo>
                      <a:pt x="9525" y="600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Freeform 3162"/>
              <p:cNvSpPr/>
              <p:nvPr/>
            </p:nvSpPr>
            <p:spPr bwMode="auto">
              <a:xfrm>
                <a:off x="8379135" y="3316112"/>
                <a:ext cx="132934" cy="474100"/>
              </a:xfrm>
              <a:custGeom>
                <a:avLst/>
                <a:gdLst>
                  <a:gd name="connsiteX0" fmla="*/ 164800 w 269575"/>
                  <a:gd name="connsiteY0" fmla="*/ 0 h 803292"/>
                  <a:gd name="connsiteX1" fmla="*/ 136225 w 269575"/>
                  <a:gd name="connsiteY1" fmla="*/ 47625 h 803292"/>
                  <a:gd name="connsiteX2" fmla="*/ 126700 w 269575"/>
                  <a:gd name="connsiteY2" fmla="*/ 76200 h 803292"/>
                  <a:gd name="connsiteX3" fmla="*/ 98125 w 269575"/>
                  <a:gd name="connsiteY3" fmla="*/ 104775 h 803292"/>
                  <a:gd name="connsiteX4" fmla="*/ 31450 w 269575"/>
                  <a:gd name="connsiteY4" fmla="*/ 190500 h 803292"/>
                  <a:gd name="connsiteX5" fmla="*/ 21925 w 269575"/>
                  <a:gd name="connsiteY5" fmla="*/ 228600 h 803292"/>
                  <a:gd name="connsiteX6" fmla="*/ 2875 w 269575"/>
                  <a:gd name="connsiteY6" fmla="*/ 285750 h 803292"/>
                  <a:gd name="connsiteX7" fmla="*/ 21925 w 269575"/>
                  <a:gd name="connsiteY7" fmla="*/ 257175 h 803292"/>
                  <a:gd name="connsiteX8" fmla="*/ 79075 w 269575"/>
                  <a:gd name="connsiteY8" fmla="*/ 219075 h 803292"/>
                  <a:gd name="connsiteX9" fmla="*/ 107650 w 269575"/>
                  <a:gd name="connsiteY9" fmla="*/ 161925 h 803292"/>
                  <a:gd name="connsiteX10" fmla="*/ 136225 w 269575"/>
                  <a:gd name="connsiteY10" fmla="*/ 104775 h 803292"/>
                  <a:gd name="connsiteX11" fmla="*/ 164800 w 269575"/>
                  <a:gd name="connsiteY11" fmla="*/ 85725 h 803292"/>
                  <a:gd name="connsiteX12" fmla="*/ 221950 w 269575"/>
                  <a:gd name="connsiteY12" fmla="*/ 57150 h 803292"/>
                  <a:gd name="connsiteX13" fmla="*/ 145750 w 269575"/>
                  <a:gd name="connsiteY13" fmla="*/ 171450 h 803292"/>
                  <a:gd name="connsiteX14" fmla="*/ 136225 w 269575"/>
                  <a:gd name="connsiteY14" fmla="*/ 200025 h 803292"/>
                  <a:gd name="connsiteX15" fmla="*/ 98125 w 269575"/>
                  <a:gd name="connsiteY15" fmla="*/ 257175 h 803292"/>
                  <a:gd name="connsiteX16" fmla="*/ 88600 w 269575"/>
                  <a:gd name="connsiteY16" fmla="*/ 285750 h 803292"/>
                  <a:gd name="connsiteX17" fmla="*/ 60025 w 269575"/>
                  <a:gd name="connsiteY17" fmla="*/ 304800 h 803292"/>
                  <a:gd name="connsiteX18" fmla="*/ 12400 w 269575"/>
                  <a:gd name="connsiteY18" fmla="*/ 361950 h 803292"/>
                  <a:gd name="connsiteX19" fmla="*/ 40975 w 269575"/>
                  <a:gd name="connsiteY19" fmla="*/ 381000 h 803292"/>
                  <a:gd name="connsiteX20" fmla="*/ 69550 w 269575"/>
                  <a:gd name="connsiteY20" fmla="*/ 361950 h 803292"/>
                  <a:gd name="connsiteX21" fmla="*/ 126700 w 269575"/>
                  <a:gd name="connsiteY21" fmla="*/ 247650 h 803292"/>
                  <a:gd name="connsiteX22" fmla="*/ 155275 w 269575"/>
                  <a:gd name="connsiteY22" fmla="*/ 228600 h 803292"/>
                  <a:gd name="connsiteX23" fmla="*/ 164800 w 269575"/>
                  <a:gd name="connsiteY23" fmla="*/ 200025 h 803292"/>
                  <a:gd name="connsiteX24" fmla="*/ 231475 w 269575"/>
                  <a:gd name="connsiteY24" fmla="*/ 114300 h 803292"/>
                  <a:gd name="connsiteX25" fmla="*/ 250525 w 269575"/>
                  <a:gd name="connsiteY25" fmla="*/ 161925 h 803292"/>
                  <a:gd name="connsiteX26" fmla="*/ 221950 w 269575"/>
                  <a:gd name="connsiteY26" fmla="*/ 190500 h 803292"/>
                  <a:gd name="connsiteX27" fmla="*/ 183850 w 269575"/>
                  <a:gd name="connsiteY27" fmla="*/ 247650 h 803292"/>
                  <a:gd name="connsiteX28" fmla="*/ 164800 w 269575"/>
                  <a:gd name="connsiteY28" fmla="*/ 276225 h 803292"/>
                  <a:gd name="connsiteX29" fmla="*/ 145750 w 269575"/>
                  <a:gd name="connsiteY29" fmla="*/ 304800 h 803292"/>
                  <a:gd name="connsiteX30" fmla="*/ 88600 w 269575"/>
                  <a:gd name="connsiteY30" fmla="*/ 419100 h 803292"/>
                  <a:gd name="connsiteX31" fmla="*/ 98125 w 269575"/>
                  <a:gd name="connsiteY31" fmla="*/ 390525 h 803292"/>
                  <a:gd name="connsiteX32" fmla="*/ 126700 w 269575"/>
                  <a:gd name="connsiteY32" fmla="*/ 371475 h 803292"/>
                  <a:gd name="connsiteX33" fmla="*/ 155275 w 269575"/>
                  <a:gd name="connsiteY33" fmla="*/ 314325 h 803292"/>
                  <a:gd name="connsiteX34" fmla="*/ 183850 w 269575"/>
                  <a:gd name="connsiteY34" fmla="*/ 295275 h 803292"/>
                  <a:gd name="connsiteX35" fmla="*/ 221950 w 269575"/>
                  <a:gd name="connsiteY35" fmla="*/ 238125 h 803292"/>
                  <a:gd name="connsiteX36" fmla="*/ 212425 w 269575"/>
                  <a:gd name="connsiteY36" fmla="*/ 266700 h 803292"/>
                  <a:gd name="connsiteX37" fmla="*/ 155275 w 269575"/>
                  <a:gd name="connsiteY37" fmla="*/ 352425 h 803292"/>
                  <a:gd name="connsiteX38" fmla="*/ 126700 w 269575"/>
                  <a:gd name="connsiteY38" fmla="*/ 381000 h 803292"/>
                  <a:gd name="connsiteX39" fmla="*/ 88600 w 269575"/>
                  <a:gd name="connsiteY39" fmla="*/ 466725 h 803292"/>
                  <a:gd name="connsiteX40" fmla="*/ 60025 w 269575"/>
                  <a:gd name="connsiteY40" fmla="*/ 485775 h 803292"/>
                  <a:gd name="connsiteX41" fmla="*/ 88600 w 269575"/>
                  <a:gd name="connsiteY41" fmla="*/ 476250 h 803292"/>
                  <a:gd name="connsiteX42" fmla="*/ 98125 w 269575"/>
                  <a:gd name="connsiteY42" fmla="*/ 447675 h 803292"/>
                  <a:gd name="connsiteX43" fmla="*/ 145750 w 269575"/>
                  <a:gd name="connsiteY43" fmla="*/ 390525 h 803292"/>
                  <a:gd name="connsiteX44" fmla="*/ 183850 w 269575"/>
                  <a:gd name="connsiteY44" fmla="*/ 342900 h 803292"/>
                  <a:gd name="connsiteX45" fmla="*/ 269575 w 269575"/>
                  <a:gd name="connsiteY45" fmla="*/ 276225 h 803292"/>
                  <a:gd name="connsiteX46" fmla="*/ 241000 w 269575"/>
                  <a:gd name="connsiteY46" fmla="*/ 295275 h 803292"/>
                  <a:gd name="connsiteX47" fmla="*/ 202900 w 269575"/>
                  <a:gd name="connsiteY47" fmla="*/ 352425 h 803292"/>
                  <a:gd name="connsiteX48" fmla="*/ 193375 w 269575"/>
                  <a:gd name="connsiteY48" fmla="*/ 381000 h 803292"/>
                  <a:gd name="connsiteX49" fmla="*/ 164800 w 269575"/>
                  <a:gd name="connsiteY49" fmla="*/ 409575 h 803292"/>
                  <a:gd name="connsiteX50" fmla="*/ 126700 w 269575"/>
                  <a:gd name="connsiteY50" fmla="*/ 495300 h 803292"/>
                  <a:gd name="connsiteX51" fmla="*/ 98125 w 269575"/>
                  <a:gd name="connsiteY51" fmla="*/ 514350 h 803292"/>
                  <a:gd name="connsiteX52" fmla="*/ 60025 w 269575"/>
                  <a:gd name="connsiteY52" fmla="*/ 561975 h 803292"/>
                  <a:gd name="connsiteX53" fmla="*/ 50500 w 269575"/>
                  <a:gd name="connsiteY53" fmla="*/ 590550 h 803292"/>
                  <a:gd name="connsiteX54" fmla="*/ 69550 w 269575"/>
                  <a:gd name="connsiteY54" fmla="*/ 561975 h 803292"/>
                  <a:gd name="connsiteX55" fmla="*/ 98125 w 269575"/>
                  <a:gd name="connsiteY55" fmla="*/ 552450 h 803292"/>
                  <a:gd name="connsiteX56" fmla="*/ 117175 w 269575"/>
                  <a:gd name="connsiteY56" fmla="*/ 523875 h 803292"/>
                  <a:gd name="connsiteX57" fmla="*/ 145750 w 269575"/>
                  <a:gd name="connsiteY57" fmla="*/ 504825 h 803292"/>
                  <a:gd name="connsiteX58" fmla="*/ 183850 w 269575"/>
                  <a:gd name="connsiteY58" fmla="*/ 447675 h 803292"/>
                  <a:gd name="connsiteX59" fmla="*/ 202900 w 269575"/>
                  <a:gd name="connsiteY59" fmla="*/ 419100 h 803292"/>
                  <a:gd name="connsiteX60" fmla="*/ 221950 w 269575"/>
                  <a:gd name="connsiteY60" fmla="*/ 390525 h 803292"/>
                  <a:gd name="connsiteX61" fmla="*/ 212425 w 269575"/>
                  <a:gd name="connsiteY61" fmla="*/ 447675 h 803292"/>
                  <a:gd name="connsiteX62" fmla="*/ 164800 w 269575"/>
                  <a:gd name="connsiteY62" fmla="*/ 523875 h 803292"/>
                  <a:gd name="connsiteX63" fmla="*/ 98125 w 269575"/>
                  <a:gd name="connsiteY63" fmla="*/ 600075 h 803292"/>
                  <a:gd name="connsiteX64" fmla="*/ 79075 w 269575"/>
                  <a:gd name="connsiteY64" fmla="*/ 628650 h 803292"/>
                  <a:gd name="connsiteX65" fmla="*/ 79075 w 269575"/>
                  <a:gd name="connsiteY65" fmla="*/ 647700 h 803292"/>
                  <a:gd name="connsiteX66" fmla="*/ 136225 w 269575"/>
                  <a:gd name="connsiteY66" fmla="*/ 609600 h 803292"/>
                  <a:gd name="connsiteX67" fmla="*/ 155275 w 269575"/>
                  <a:gd name="connsiteY67" fmla="*/ 581025 h 803292"/>
                  <a:gd name="connsiteX68" fmla="*/ 212425 w 269575"/>
                  <a:gd name="connsiteY68" fmla="*/ 542925 h 803292"/>
                  <a:gd name="connsiteX69" fmla="*/ 241000 w 269575"/>
                  <a:gd name="connsiteY69" fmla="*/ 523875 h 803292"/>
                  <a:gd name="connsiteX70" fmla="*/ 221950 w 269575"/>
                  <a:gd name="connsiteY70" fmla="*/ 581025 h 803292"/>
                  <a:gd name="connsiteX71" fmla="*/ 164800 w 269575"/>
                  <a:gd name="connsiteY71" fmla="*/ 666750 h 803292"/>
                  <a:gd name="connsiteX72" fmla="*/ 136225 w 269575"/>
                  <a:gd name="connsiteY72" fmla="*/ 676275 h 803292"/>
                  <a:gd name="connsiteX73" fmla="*/ 107650 w 269575"/>
                  <a:gd name="connsiteY73" fmla="*/ 704850 h 803292"/>
                  <a:gd name="connsiteX74" fmla="*/ 50500 w 269575"/>
                  <a:gd name="connsiteY74" fmla="*/ 752475 h 803292"/>
                  <a:gd name="connsiteX75" fmla="*/ 31450 w 269575"/>
                  <a:gd name="connsiteY75" fmla="*/ 781050 h 803292"/>
                  <a:gd name="connsiteX76" fmla="*/ 2875 w 269575"/>
                  <a:gd name="connsiteY76" fmla="*/ 800100 h 803292"/>
                  <a:gd name="connsiteX77" fmla="*/ 31450 w 269575"/>
                  <a:gd name="connsiteY77" fmla="*/ 771525 h 803292"/>
                  <a:gd name="connsiteX78" fmla="*/ 60025 w 269575"/>
                  <a:gd name="connsiteY78" fmla="*/ 733425 h 803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269575" h="803292">
                    <a:moveTo>
                      <a:pt x="164800" y="0"/>
                    </a:moveTo>
                    <a:cubicBezTo>
                      <a:pt x="155275" y="15875"/>
                      <a:pt x="144504" y="31066"/>
                      <a:pt x="136225" y="47625"/>
                    </a:cubicBezTo>
                    <a:cubicBezTo>
                      <a:pt x="131735" y="56605"/>
                      <a:pt x="132269" y="67846"/>
                      <a:pt x="126700" y="76200"/>
                    </a:cubicBezTo>
                    <a:cubicBezTo>
                      <a:pt x="119228" y="87408"/>
                      <a:pt x="106395" y="94142"/>
                      <a:pt x="98125" y="104775"/>
                    </a:cubicBezTo>
                    <a:cubicBezTo>
                      <a:pt x="18374" y="207312"/>
                      <a:pt x="96324" y="125626"/>
                      <a:pt x="31450" y="190500"/>
                    </a:cubicBezTo>
                    <a:cubicBezTo>
                      <a:pt x="28275" y="203200"/>
                      <a:pt x="25687" y="216061"/>
                      <a:pt x="21925" y="228600"/>
                    </a:cubicBezTo>
                    <a:cubicBezTo>
                      <a:pt x="16155" y="247834"/>
                      <a:pt x="-8264" y="302458"/>
                      <a:pt x="2875" y="285750"/>
                    </a:cubicBezTo>
                    <a:cubicBezTo>
                      <a:pt x="9225" y="276225"/>
                      <a:pt x="13310" y="264713"/>
                      <a:pt x="21925" y="257175"/>
                    </a:cubicBezTo>
                    <a:cubicBezTo>
                      <a:pt x="39155" y="242098"/>
                      <a:pt x="79075" y="219075"/>
                      <a:pt x="79075" y="219075"/>
                    </a:cubicBezTo>
                    <a:cubicBezTo>
                      <a:pt x="103016" y="147251"/>
                      <a:pt x="70721" y="235783"/>
                      <a:pt x="107650" y="161925"/>
                    </a:cubicBezTo>
                    <a:cubicBezTo>
                      <a:pt x="123144" y="130937"/>
                      <a:pt x="108928" y="132072"/>
                      <a:pt x="136225" y="104775"/>
                    </a:cubicBezTo>
                    <a:cubicBezTo>
                      <a:pt x="144320" y="96680"/>
                      <a:pt x="155275" y="92075"/>
                      <a:pt x="164800" y="85725"/>
                    </a:cubicBezTo>
                    <a:cubicBezTo>
                      <a:pt x="209250" y="19050"/>
                      <a:pt x="190200" y="9525"/>
                      <a:pt x="221950" y="57150"/>
                    </a:cubicBezTo>
                    <a:lnTo>
                      <a:pt x="145750" y="171450"/>
                    </a:lnTo>
                    <a:cubicBezTo>
                      <a:pt x="140181" y="179804"/>
                      <a:pt x="141101" y="191248"/>
                      <a:pt x="136225" y="200025"/>
                    </a:cubicBezTo>
                    <a:cubicBezTo>
                      <a:pt x="125106" y="220039"/>
                      <a:pt x="110825" y="238125"/>
                      <a:pt x="98125" y="257175"/>
                    </a:cubicBezTo>
                    <a:cubicBezTo>
                      <a:pt x="92556" y="265529"/>
                      <a:pt x="94872" y="277910"/>
                      <a:pt x="88600" y="285750"/>
                    </a:cubicBezTo>
                    <a:cubicBezTo>
                      <a:pt x="81449" y="294689"/>
                      <a:pt x="68819" y="297471"/>
                      <a:pt x="60025" y="304800"/>
                    </a:cubicBezTo>
                    <a:cubicBezTo>
                      <a:pt x="32523" y="327719"/>
                      <a:pt x="31131" y="333853"/>
                      <a:pt x="12400" y="361950"/>
                    </a:cubicBezTo>
                    <a:cubicBezTo>
                      <a:pt x="21925" y="368300"/>
                      <a:pt x="29527" y="381000"/>
                      <a:pt x="40975" y="381000"/>
                    </a:cubicBezTo>
                    <a:cubicBezTo>
                      <a:pt x="52423" y="381000"/>
                      <a:pt x="62012" y="370565"/>
                      <a:pt x="69550" y="361950"/>
                    </a:cubicBezTo>
                    <a:cubicBezTo>
                      <a:pt x="109320" y="316499"/>
                      <a:pt x="108715" y="301606"/>
                      <a:pt x="126700" y="247650"/>
                    </a:cubicBezTo>
                    <a:cubicBezTo>
                      <a:pt x="130320" y="236790"/>
                      <a:pt x="145750" y="234950"/>
                      <a:pt x="155275" y="228600"/>
                    </a:cubicBezTo>
                    <a:cubicBezTo>
                      <a:pt x="158450" y="219075"/>
                      <a:pt x="159924" y="208802"/>
                      <a:pt x="164800" y="200025"/>
                    </a:cubicBezTo>
                    <a:cubicBezTo>
                      <a:pt x="193283" y="148756"/>
                      <a:pt x="196765" y="149010"/>
                      <a:pt x="231475" y="114300"/>
                    </a:cubicBezTo>
                    <a:cubicBezTo>
                      <a:pt x="262562" y="124662"/>
                      <a:pt x="275402" y="118390"/>
                      <a:pt x="250525" y="161925"/>
                    </a:cubicBezTo>
                    <a:cubicBezTo>
                      <a:pt x="243842" y="173621"/>
                      <a:pt x="230220" y="179867"/>
                      <a:pt x="221950" y="190500"/>
                    </a:cubicBezTo>
                    <a:cubicBezTo>
                      <a:pt x="207894" y="208572"/>
                      <a:pt x="196550" y="228600"/>
                      <a:pt x="183850" y="247650"/>
                    </a:cubicBezTo>
                    <a:lnTo>
                      <a:pt x="164800" y="276225"/>
                    </a:lnTo>
                    <a:cubicBezTo>
                      <a:pt x="158450" y="285750"/>
                      <a:pt x="149370" y="293940"/>
                      <a:pt x="145750" y="304800"/>
                    </a:cubicBezTo>
                    <a:cubicBezTo>
                      <a:pt x="119460" y="383670"/>
                      <a:pt x="137839" y="345242"/>
                      <a:pt x="88600" y="419100"/>
                    </a:cubicBezTo>
                    <a:cubicBezTo>
                      <a:pt x="83031" y="427454"/>
                      <a:pt x="91853" y="398365"/>
                      <a:pt x="98125" y="390525"/>
                    </a:cubicBezTo>
                    <a:cubicBezTo>
                      <a:pt x="105276" y="381586"/>
                      <a:pt x="117175" y="377825"/>
                      <a:pt x="126700" y="371475"/>
                    </a:cubicBezTo>
                    <a:cubicBezTo>
                      <a:pt x="134447" y="348234"/>
                      <a:pt x="136811" y="332789"/>
                      <a:pt x="155275" y="314325"/>
                    </a:cubicBezTo>
                    <a:cubicBezTo>
                      <a:pt x="163370" y="306230"/>
                      <a:pt x="174325" y="301625"/>
                      <a:pt x="183850" y="295275"/>
                    </a:cubicBezTo>
                    <a:cubicBezTo>
                      <a:pt x="196550" y="276225"/>
                      <a:pt x="229190" y="216405"/>
                      <a:pt x="221950" y="238125"/>
                    </a:cubicBezTo>
                    <a:cubicBezTo>
                      <a:pt x="218775" y="247650"/>
                      <a:pt x="217301" y="257923"/>
                      <a:pt x="212425" y="266700"/>
                    </a:cubicBezTo>
                    <a:lnTo>
                      <a:pt x="155275" y="352425"/>
                    </a:lnTo>
                    <a:cubicBezTo>
                      <a:pt x="147803" y="363633"/>
                      <a:pt x="136225" y="371475"/>
                      <a:pt x="126700" y="381000"/>
                    </a:cubicBezTo>
                    <a:cubicBezTo>
                      <a:pt x="117269" y="409294"/>
                      <a:pt x="111241" y="444084"/>
                      <a:pt x="88600" y="466725"/>
                    </a:cubicBezTo>
                    <a:cubicBezTo>
                      <a:pt x="80505" y="474820"/>
                      <a:pt x="60025" y="474327"/>
                      <a:pt x="60025" y="485775"/>
                    </a:cubicBezTo>
                    <a:cubicBezTo>
                      <a:pt x="60025" y="495815"/>
                      <a:pt x="79075" y="479425"/>
                      <a:pt x="88600" y="476250"/>
                    </a:cubicBezTo>
                    <a:cubicBezTo>
                      <a:pt x="91775" y="466725"/>
                      <a:pt x="93635" y="456655"/>
                      <a:pt x="98125" y="447675"/>
                    </a:cubicBezTo>
                    <a:cubicBezTo>
                      <a:pt x="111386" y="421153"/>
                      <a:pt x="124684" y="411591"/>
                      <a:pt x="145750" y="390525"/>
                    </a:cubicBezTo>
                    <a:cubicBezTo>
                      <a:pt x="162304" y="340862"/>
                      <a:pt x="143034" y="379181"/>
                      <a:pt x="183850" y="342900"/>
                    </a:cubicBezTo>
                    <a:cubicBezTo>
                      <a:pt x="260949" y="274367"/>
                      <a:pt x="210653" y="295866"/>
                      <a:pt x="269575" y="276225"/>
                    </a:cubicBezTo>
                    <a:cubicBezTo>
                      <a:pt x="260050" y="282575"/>
                      <a:pt x="248538" y="286660"/>
                      <a:pt x="241000" y="295275"/>
                    </a:cubicBezTo>
                    <a:cubicBezTo>
                      <a:pt x="225923" y="312505"/>
                      <a:pt x="210140" y="330705"/>
                      <a:pt x="202900" y="352425"/>
                    </a:cubicBezTo>
                    <a:cubicBezTo>
                      <a:pt x="199725" y="361950"/>
                      <a:pt x="198944" y="372646"/>
                      <a:pt x="193375" y="381000"/>
                    </a:cubicBezTo>
                    <a:cubicBezTo>
                      <a:pt x="185903" y="392208"/>
                      <a:pt x="174325" y="400050"/>
                      <a:pt x="164800" y="409575"/>
                    </a:cubicBezTo>
                    <a:cubicBezTo>
                      <a:pt x="155369" y="437869"/>
                      <a:pt x="149341" y="472659"/>
                      <a:pt x="126700" y="495300"/>
                    </a:cubicBezTo>
                    <a:cubicBezTo>
                      <a:pt x="118605" y="503395"/>
                      <a:pt x="107650" y="508000"/>
                      <a:pt x="98125" y="514350"/>
                    </a:cubicBezTo>
                    <a:cubicBezTo>
                      <a:pt x="74184" y="586174"/>
                      <a:pt x="109264" y="500427"/>
                      <a:pt x="60025" y="561975"/>
                    </a:cubicBezTo>
                    <a:cubicBezTo>
                      <a:pt x="53753" y="569815"/>
                      <a:pt x="40460" y="590550"/>
                      <a:pt x="50500" y="590550"/>
                    </a:cubicBezTo>
                    <a:cubicBezTo>
                      <a:pt x="61948" y="590550"/>
                      <a:pt x="60611" y="569126"/>
                      <a:pt x="69550" y="561975"/>
                    </a:cubicBezTo>
                    <a:cubicBezTo>
                      <a:pt x="77390" y="555703"/>
                      <a:pt x="88600" y="555625"/>
                      <a:pt x="98125" y="552450"/>
                    </a:cubicBezTo>
                    <a:cubicBezTo>
                      <a:pt x="104475" y="542925"/>
                      <a:pt x="109080" y="531970"/>
                      <a:pt x="117175" y="523875"/>
                    </a:cubicBezTo>
                    <a:cubicBezTo>
                      <a:pt x="125270" y="515780"/>
                      <a:pt x="138212" y="513440"/>
                      <a:pt x="145750" y="504825"/>
                    </a:cubicBezTo>
                    <a:cubicBezTo>
                      <a:pt x="160827" y="487595"/>
                      <a:pt x="171150" y="466725"/>
                      <a:pt x="183850" y="447675"/>
                    </a:cubicBezTo>
                    <a:lnTo>
                      <a:pt x="202900" y="419100"/>
                    </a:lnTo>
                    <a:lnTo>
                      <a:pt x="221950" y="390525"/>
                    </a:lnTo>
                    <a:cubicBezTo>
                      <a:pt x="238180" y="439214"/>
                      <a:pt x="233527" y="400195"/>
                      <a:pt x="212425" y="447675"/>
                    </a:cubicBezTo>
                    <a:cubicBezTo>
                      <a:pt x="179016" y="522844"/>
                      <a:pt x="216205" y="489605"/>
                      <a:pt x="164800" y="523875"/>
                    </a:cubicBezTo>
                    <a:cubicBezTo>
                      <a:pt x="120350" y="590550"/>
                      <a:pt x="145750" y="568325"/>
                      <a:pt x="98125" y="600075"/>
                    </a:cubicBezTo>
                    <a:cubicBezTo>
                      <a:pt x="91775" y="609600"/>
                      <a:pt x="86404" y="619856"/>
                      <a:pt x="79075" y="628650"/>
                    </a:cubicBezTo>
                    <a:cubicBezTo>
                      <a:pt x="51633" y="661580"/>
                      <a:pt x="31585" y="663530"/>
                      <a:pt x="79075" y="647700"/>
                    </a:cubicBezTo>
                    <a:cubicBezTo>
                      <a:pt x="98125" y="635000"/>
                      <a:pt x="123525" y="628650"/>
                      <a:pt x="136225" y="609600"/>
                    </a:cubicBezTo>
                    <a:cubicBezTo>
                      <a:pt x="142575" y="600075"/>
                      <a:pt x="146660" y="588563"/>
                      <a:pt x="155275" y="581025"/>
                    </a:cubicBezTo>
                    <a:cubicBezTo>
                      <a:pt x="172505" y="565948"/>
                      <a:pt x="193375" y="555625"/>
                      <a:pt x="212425" y="542925"/>
                    </a:cubicBezTo>
                    <a:lnTo>
                      <a:pt x="241000" y="523875"/>
                    </a:lnTo>
                    <a:cubicBezTo>
                      <a:pt x="234650" y="542925"/>
                      <a:pt x="233089" y="564317"/>
                      <a:pt x="221950" y="581025"/>
                    </a:cubicBezTo>
                    <a:lnTo>
                      <a:pt x="164800" y="666750"/>
                    </a:lnTo>
                    <a:cubicBezTo>
                      <a:pt x="159231" y="675104"/>
                      <a:pt x="145750" y="673100"/>
                      <a:pt x="136225" y="676275"/>
                    </a:cubicBezTo>
                    <a:cubicBezTo>
                      <a:pt x="126700" y="685800"/>
                      <a:pt x="117998" y="696226"/>
                      <a:pt x="107650" y="704850"/>
                    </a:cubicBezTo>
                    <a:cubicBezTo>
                      <a:pt x="66782" y="738907"/>
                      <a:pt x="88446" y="706939"/>
                      <a:pt x="50500" y="752475"/>
                    </a:cubicBezTo>
                    <a:cubicBezTo>
                      <a:pt x="43171" y="761269"/>
                      <a:pt x="39545" y="772955"/>
                      <a:pt x="31450" y="781050"/>
                    </a:cubicBezTo>
                    <a:cubicBezTo>
                      <a:pt x="23355" y="789145"/>
                      <a:pt x="2875" y="811548"/>
                      <a:pt x="2875" y="800100"/>
                    </a:cubicBezTo>
                    <a:cubicBezTo>
                      <a:pt x="2875" y="786630"/>
                      <a:pt x="22826" y="781873"/>
                      <a:pt x="31450" y="771525"/>
                    </a:cubicBezTo>
                    <a:cubicBezTo>
                      <a:pt x="85302" y="706903"/>
                      <a:pt x="29732" y="763718"/>
                      <a:pt x="60025" y="733425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" name="96bac3d4-f888-4be0-bf8e-b18d9b922079"/>
          <p:cNvGrpSpPr/>
          <p:nvPr userDrawn="1"/>
        </p:nvGrpSpPr>
        <p:grpSpPr>
          <a:xfrm>
            <a:off x="2455570" y="1751309"/>
            <a:ext cx="7068732" cy="699792"/>
            <a:chOff x="2347119" y="5315503"/>
            <a:chExt cx="7738060" cy="1196384"/>
          </a:xfrm>
        </p:grpSpPr>
        <p:grpSp>
          <p:nvGrpSpPr>
            <p:cNvPr id="42" name="6d554851-3421-4d4c-9a79-26bc7d8be798"/>
            <p:cNvGrpSpPr/>
            <p:nvPr/>
          </p:nvGrpSpPr>
          <p:grpSpPr>
            <a:xfrm>
              <a:off x="2347119" y="5531404"/>
              <a:ext cx="7738060" cy="980483"/>
              <a:chOff x="0" y="3768"/>
              <a:chExt cx="7738060" cy="980483"/>
            </a:xfrm>
          </p:grpSpPr>
          <p:sp>
            <p:nvSpPr>
              <p:cNvPr id="48" name="3547827a-e08d-47b4-9c10-52f7959b3f11"/>
              <p:cNvSpPr/>
              <p:nvPr/>
            </p:nvSpPr>
            <p:spPr>
              <a:xfrm>
                <a:off x="0" y="3768"/>
                <a:ext cx="1934515" cy="9804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b"/>
              <a:lstStyle/>
              <a:p>
                <a:pPr algn="ctr"/>
                <a:r>
                  <a:rPr lang="en-CA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ribbon group 1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88306841-1f7e-4a8a-a32a-6ce1aa4ea024"/>
              <p:cNvSpPr/>
              <p:nvPr/>
            </p:nvSpPr>
            <p:spPr>
              <a:xfrm>
                <a:off x="1934515" y="3768"/>
                <a:ext cx="1934515" cy="9804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b"/>
              <a:lstStyle/>
              <a:p>
                <a:pPr algn="ctr"/>
                <a:r>
                  <a:rPr lang="en-CA" sz="100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ribbon group 2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5431ba97-ff3c-49cf-9c14-45419cbc6c99"/>
              <p:cNvSpPr/>
              <p:nvPr/>
            </p:nvSpPr>
            <p:spPr>
              <a:xfrm>
                <a:off x="3869030" y="3768"/>
                <a:ext cx="1934515" cy="9804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b"/>
              <a:lstStyle/>
              <a:p>
                <a:pPr algn="ctr"/>
                <a:r>
                  <a:rPr lang="en-CA" sz="100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ribbon group 3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049acb6d-581e-4897-a324-0c063f432a90"/>
              <p:cNvSpPr/>
              <p:nvPr/>
            </p:nvSpPr>
            <p:spPr>
              <a:xfrm>
                <a:off x="5803545" y="3768"/>
                <a:ext cx="1934515" cy="9804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b"/>
              <a:lstStyle/>
              <a:p>
                <a:pPr algn="ctr"/>
                <a:r>
                  <a:rPr lang="en-CA" sz="100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ribbon group 4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3" name="8b2993a0-0831-4690-aa10-cfc30e8c0839"/>
            <p:cNvGrpSpPr/>
            <p:nvPr>
              <p:custDataLst>
                <p:tags r:id="rId1"/>
              </p:custDataLst>
            </p:nvPr>
          </p:nvGrpSpPr>
          <p:grpSpPr>
            <a:xfrm>
              <a:off x="2347119" y="5315503"/>
              <a:ext cx="2437180" cy="215901"/>
              <a:chOff x="2347119" y="5305977"/>
              <a:chExt cx="2437180" cy="215901"/>
            </a:xfrm>
          </p:grpSpPr>
          <p:sp>
            <p:nvSpPr>
              <p:cNvPr id="44" name="415d4480-f026-4ab8-b376-a9e07384116a"/>
              <p:cNvSpPr/>
              <p:nvPr/>
            </p:nvSpPr>
            <p:spPr>
              <a:xfrm rot="10800000" flipV="1">
                <a:off x="2347119" y="5305977"/>
                <a:ext cx="641575" cy="215900"/>
              </a:xfrm>
              <a:prstGeom prst="round2Same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CA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Clients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c664368f-8fdf-4da5-9ab1-629e14c6deac"/>
              <p:cNvSpPr/>
              <p:nvPr/>
            </p:nvSpPr>
            <p:spPr>
              <a:xfrm rot="10800000" flipV="1">
                <a:off x="2988694" y="5305978"/>
                <a:ext cx="632566" cy="215900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CA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Trades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96fab6d2-61a2-4d6c-90ce-6b9c707b373e"/>
              <p:cNvSpPr/>
              <p:nvPr/>
            </p:nvSpPr>
            <p:spPr>
              <a:xfrm rot="10800000" flipV="1">
                <a:off x="3621260" y="5305978"/>
                <a:ext cx="581858" cy="215900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CA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Tab 3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298c355e-ffde-46fd-af74-00bcb983ff12"/>
              <p:cNvSpPr/>
              <p:nvPr/>
            </p:nvSpPr>
            <p:spPr>
              <a:xfrm rot="10800000" flipV="1">
                <a:off x="4202441" y="5305978"/>
                <a:ext cx="581858" cy="215900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CA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Tab 4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2" name="641363e9-6e0b-490b-8df6-cbf210a9072e"/>
          <p:cNvGrpSpPr>
            <a:grpSpLocks/>
          </p:cNvGrpSpPr>
          <p:nvPr userDrawn="1"/>
        </p:nvGrpSpPr>
        <p:grpSpPr bwMode="auto">
          <a:xfrm>
            <a:off x="2538415" y="1938344"/>
            <a:ext cx="777939" cy="187450"/>
            <a:chOff x="1931570" y="4380241"/>
            <a:chExt cx="777870" cy="187818"/>
          </a:xfrm>
        </p:grpSpPr>
        <p:sp>
          <p:nvSpPr>
            <p:cNvPr id="53" name="Content"/>
            <p:cNvSpPr txBox="1">
              <a:spLocks noChangeArrowheads="1"/>
            </p:cNvSpPr>
            <p:nvPr/>
          </p:nvSpPr>
          <p:spPr bwMode="auto">
            <a:xfrm>
              <a:off x="2126319" y="4383030"/>
              <a:ext cx="583121" cy="185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rIns="18288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New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Icon"/>
            <p:cNvSpPr/>
            <p:nvPr/>
          </p:nvSpPr>
          <p:spPr>
            <a:xfrm>
              <a:off x="1931570" y="4380241"/>
              <a:ext cx="187309" cy="1876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lIns="45720" tIns="91440" rIns="45720" bIns="9144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6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Client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CB4EACD-983F-4DD9-B729-528BBFA6360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d787c763-c9fb-4f4c-8384-a200229bbf95"/>
          <p:cNvGrpSpPr>
            <a:grpSpLocks/>
          </p:cNvGrpSpPr>
          <p:nvPr userDrawn="1"/>
        </p:nvGrpSpPr>
        <p:grpSpPr bwMode="auto">
          <a:xfrm>
            <a:off x="2336403" y="1286668"/>
            <a:ext cx="7519194" cy="5399882"/>
            <a:chOff x="234442" y="568475"/>
            <a:chExt cx="8225990" cy="5668837"/>
          </a:xfrm>
        </p:grpSpPr>
        <p:grpSp>
          <p:nvGrpSpPr>
            <p:cNvPr id="11" name="Group 1151"/>
            <p:cNvGrpSpPr>
              <a:grpSpLocks/>
            </p:cNvGrpSpPr>
            <p:nvPr/>
          </p:nvGrpSpPr>
          <p:grpSpPr bwMode="auto">
            <a:xfrm>
              <a:off x="251520" y="836712"/>
              <a:ext cx="8208912" cy="5400600"/>
              <a:chOff x="1835696" y="1733776"/>
              <a:chExt cx="2867025" cy="3362325"/>
            </a:xfrm>
          </p:grpSpPr>
          <p:sp>
            <p:nvSpPr>
              <p:cNvPr id="38" name="Freeform 3204"/>
              <p:cNvSpPr/>
              <p:nvPr/>
            </p:nvSpPr>
            <p:spPr bwMode="auto">
              <a:xfrm>
                <a:off x="1836141" y="1734608"/>
                <a:ext cx="2866580" cy="3361493"/>
              </a:xfrm>
              <a:custGeom>
                <a:avLst/>
                <a:gdLst>
                  <a:gd name="connsiteX0" fmla="*/ 0 w 2867025"/>
                  <a:gd name="connsiteY0" fmla="*/ 66675 h 3362325"/>
                  <a:gd name="connsiteX1" fmla="*/ 28575 w 2867025"/>
                  <a:gd name="connsiteY1" fmla="*/ 3362325 h 3362325"/>
                  <a:gd name="connsiteX2" fmla="*/ 2867025 w 2867025"/>
                  <a:gd name="connsiteY2" fmla="*/ 3267075 h 3362325"/>
                  <a:gd name="connsiteX3" fmla="*/ 2847975 w 2867025"/>
                  <a:gd name="connsiteY3" fmla="*/ 0 h 3362325"/>
                  <a:gd name="connsiteX4" fmla="*/ 0 w 2867025"/>
                  <a:gd name="connsiteY4" fmla="*/ 66675 h 3362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7025" h="3362325">
                    <a:moveTo>
                      <a:pt x="0" y="66675"/>
                    </a:moveTo>
                    <a:lnTo>
                      <a:pt x="28575" y="3362325"/>
                    </a:lnTo>
                    <a:lnTo>
                      <a:pt x="2867025" y="3267075"/>
                    </a:lnTo>
                    <a:lnTo>
                      <a:pt x="2847975" y="0"/>
                    </a:lnTo>
                    <a:lnTo>
                      <a:pt x="0" y="66675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200" dirty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endParaRPr>
              </a:p>
            </p:txBody>
          </p:sp>
          <p:cxnSp>
            <p:nvCxnSpPr>
              <p:cNvPr id="39" name="Straight Connector 3206"/>
              <p:cNvCxnSpPr/>
              <p:nvPr/>
            </p:nvCxnSpPr>
            <p:spPr>
              <a:xfrm flipH="1" flipV="1">
                <a:off x="1836141" y="1800280"/>
                <a:ext cx="11217" cy="32958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207"/>
              <p:cNvCxnSpPr/>
              <p:nvPr/>
            </p:nvCxnSpPr>
            <p:spPr>
              <a:xfrm flipV="1">
                <a:off x="1836141" y="5001239"/>
                <a:ext cx="2866580" cy="77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3138"/>
            <p:cNvSpPr/>
            <p:nvPr/>
          </p:nvSpPr>
          <p:spPr bwMode="auto">
            <a:xfrm>
              <a:off x="234442" y="568475"/>
              <a:ext cx="8147995" cy="371152"/>
            </a:xfrm>
            <a:custGeom>
              <a:avLst/>
              <a:gdLst>
                <a:gd name="connsiteX0" fmla="*/ 0 w 8176438"/>
                <a:gd name="connsiteY0" fmla="*/ 21265 h 372140"/>
                <a:gd name="connsiteX1" fmla="*/ 10633 w 8176438"/>
                <a:gd name="connsiteY1" fmla="*/ 372140 h 372140"/>
                <a:gd name="connsiteX2" fmla="*/ 8176438 w 8176438"/>
                <a:gd name="connsiteY2" fmla="*/ 297712 h 372140"/>
                <a:gd name="connsiteX3" fmla="*/ 8176438 w 8176438"/>
                <a:gd name="connsiteY3" fmla="*/ 0 h 372140"/>
                <a:gd name="connsiteX4" fmla="*/ 0 w 8176438"/>
                <a:gd name="connsiteY4" fmla="*/ 21265 h 37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6438" h="372140">
                  <a:moveTo>
                    <a:pt x="0" y="21265"/>
                  </a:moveTo>
                  <a:lnTo>
                    <a:pt x="10633" y="372140"/>
                  </a:lnTo>
                  <a:lnTo>
                    <a:pt x="8176438" y="297712"/>
                  </a:lnTo>
                  <a:lnTo>
                    <a:pt x="8176438" y="0"/>
                  </a:lnTo>
                  <a:lnTo>
                    <a:pt x="0" y="212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3141"/>
            <p:cNvSpPr/>
            <p:nvPr/>
          </p:nvSpPr>
          <p:spPr bwMode="auto">
            <a:xfrm>
              <a:off x="1041901" y="634893"/>
              <a:ext cx="6771645" cy="1992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1400" dirty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rPr>
                <a:t>http</a:t>
              </a:r>
              <a:r>
                <a:rPr lang="en-CA" sz="1400" dirty="0" smtClean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rPr>
                <a:t>://fxcrm/</a:t>
              </a:r>
              <a:endParaRPr lang="en-CA" sz="1400" dirty="0">
                <a:solidFill>
                  <a:schemeClr val="tx1"/>
                </a:solidFill>
                <a:latin typeface="Buxton Sketch" pitchFamily="66" charset="0"/>
                <a:cs typeface="Segoe UI" pitchFamily="34" charset="0"/>
              </a:endParaRPr>
            </a:p>
          </p:txBody>
        </p:sp>
        <p:sp>
          <p:nvSpPr>
            <p:cNvPr id="14" name="Freeform 3145"/>
            <p:cNvSpPr/>
            <p:nvPr/>
          </p:nvSpPr>
          <p:spPr bwMode="auto">
            <a:xfrm>
              <a:off x="381253" y="689589"/>
              <a:ext cx="160576" cy="183621"/>
            </a:xfrm>
            <a:custGeom>
              <a:avLst/>
              <a:gdLst>
                <a:gd name="connsiteX0" fmla="*/ 148856 w 159488"/>
                <a:gd name="connsiteY0" fmla="*/ 0 h 180754"/>
                <a:gd name="connsiteX1" fmla="*/ 0 w 159488"/>
                <a:gd name="connsiteY1" fmla="*/ 106326 h 180754"/>
                <a:gd name="connsiteX2" fmla="*/ 159488 w 159488"/>
                <a:gd name="connsiteY2" fmla="*/ 180754 h 180754"/>
                <a:gd name="connsiteX3" fmla="*/ 148856 w 159488"/>
                <a:gd name="connsiteY3" fmla="*/ 0 h 18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488" h="180754">
                  <a:moveTo>
                    <a:pt x="148856" y="0"/>
                  </a:moveTo>
                  <a:lnTo>
                    <a:pt x="0" y="106326"/>
                  </a:lnTo>
                  <a:lnTo>
                    <a:pt x="159488" y="180754"/>
                  </a:lnTo>
                  <a:lnTo>
                    <a:pt x="148856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Freeform 3146"/>
            <p:cNvSpPr/>
            <p:nvPr/>
          </p:nvSpPr>
          <p:spPr bwMode="auto">
            <a:xfrm rot="10800000">
              <a:off x="610644" y="693494"/>
              <a:ext cx="160576" cy="179715"/>
            </a:xfrm>
            <a:custGeom>
              <a:avLst/>
              <a:gdLst>
                <a:gd name="connsiteX0" fmla="*/ 148856 w 159488"/>
                <a:gd name="connsiteY0" fmla="*/ 0 h 180754"/>
                <a:gd name="connsiteX1" fmla="*/ 0 w 159488"/>
                <a:gd name="connsiteY1" fmla="*/ 106326 h 180754"/>
                <a:gd name="connsiteX2" fmla="*/ 159488 w 159488"/>
                <a:gd name="connsiteY2" fmla="*/ 180754 h 180754"/>
                <a:gd name="connsiteX3" fmla="*/ 148856 w 159488"/>
                <a:gd name="connsiteY3" fmla="*/ 0 h 18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488" h="180754">
                  <a:moveTo>
                    <a:pt x="148856" y="0"/>
                  </a:moveTo>
                  <a:lnTo>
                    <a:pt x="0" y="106326"/>
                  </a:lnTo>
                  <a:lnTo>
                    <a:pt x="159488" y="180754"/>
                  </a:lnTo>
                  <a:lnTo>
                    <a:pt x="148856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00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" name="Group 1156"/>
            <p:cNvGrpSpPr>
              <a:grpSpLocks/>
            </p:cNvGrpSpPr>
            <p:nvPr/>
          </p:nvGrpSpPr>
          <p:grpSpPr bwMode="auto">
            <a:xfrm>
              <a:off x="8259146" y="873450"/>
              <a:ext cx="201286" cy="5210869"/>
              <a:chOff x="8340854" y="850382"/>
              <a:chExt cx="241171" cy="5613321"/>
            </a:xfrm>
          </p:grpSpPr>
          <p:cxnSp>
            <p:nvCxnSpPr>
              <p:cNvPr id="28" name="Straight Connector 3169"/>
              <p:cNvCxnSpPr/>
              <p:nvPr/>
            </p:nvCxnSpPr>
            <p:spPr>
              <a:xfrm flipH="1" flipV="1">
                <a:off x="8340161" y="858539"/>
                <a:ext cx="0" cy="55890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1170"/>
              <p:cNvGrpSpPr>
                <a:grpSpLocks/>
              </p:cNvGrpSpPr>
              <p:nvPr/>
            </p:nvGrpSpPr>
            <p:grpSpPr bwMode="auto">
              <a:xfrm>
                <a:off x="8343449" y="850382"/>
                <a:ext cx="238576" cy="5613321"/>
                <a:chOff x="2794264" y="3700956"/>
                <a:chExt cx="4153151" cy="2824388"/>
              </a:xfrm>
            </p:grpSpPr>
            <p:cxnSp>
              <p:nvCxnSpPr>
                <p:cNvPr id="36" name="Straight Connector 3200"/>
                <p:cNvCxnSpPr/>
                <p:nvPr/>
              </p:nvCxnSpPr>
              <p:spPr>
                <a:xfrm flipV="1">
                  <a:off x="-2334532" y="3700825"/>
                  <a:ext cx="8899187" cy="42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202"/>
                <p:cNvCxnSpPr/>
                <p:nvPr/>
              </p:nvCxnSpPr>
              <p:spPr>
                <a:xfrm flipH="1">
                  <a:off x="-2334532" y="6517212"/>
                  <a:ext cx="9281947" cy="84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3191"/>
              <p:cNvCxnSpPr/>
              <p:nvPr/>
            </p:nvCxnSpPr>
            <p:spPr>
              <a:xfrm flipV="1">
                <a:off x="8340161" y="6161358"/>
                <a:ext cx="192390" cy="42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195"/>
              <p:cNvCxnSpPr/>
              <p:nvPr/>
            </p:nvCxnSpPr>
            <p:spPr>
              <a:xfrm flipV="1">
                <a:off x="8340161" y="1191019"/>
                <a:ext cx="192390" cy="4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 3196"/>
              <p:cNvSpPr/>
              <p:nvPr/>
            </p:nvSpPr>
            <p:spPr bwMode="auto">
              <a:xfrm>
                <a:off x="8362149" y="934294"/>
                <a:ext cx="164907" cy="197805"/>
              </a:xfrm>
              <a:custGeom>
                <a:avLst/>
                <a:gdLst>
                  <a:gd name="connsiteX0" fmla="*/ 66675 w 161925"/>
                  <a:gd name="connsiteY0" fmla="*/ 0 h 200025"/>
                  <a:gd name="connsiteX1" fmla="*/ 0 w 161925"/>
                  <a:gd name="connsiteY1" fmla="*/ 190500 h 200025"/>
                  <a:gd name="connsiteX2" fmla="*/ 161925 w 161925"/>
                  <a:gd name="connsiteY2" fmla="*/ 200025 h 200025"/>
                  <a:gd name="connsiteX3" fmla="*/ 66675 w 161925"/>
                  <a:gd name="connsiteY3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200025">
                    <a:moveTo>
                      <a:pt x="66675" y="0"/>
                    </a:moveTo>
                    <a:lnTo>
                      <a:pt x="0" y="190500"/>
                    </a:lnTo>
                    <a:lnTo>
                      <a:pt x="161925" y="200025"/>
                    </a:lnTo>
                    <a:lnTo>
                      <a:pt x="6667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Freeform 3197"/>
              <p:cNvSpPr/>
              <p:nvPr/>
            </p:nvSpPr>
            <p:spPr bwMode="auto">
              <a:xfrm>
                <a:off x="8362149" y="6228696"/>
                <a:ext cx="142919" cy="202012"/>
              </a:xfrm>
              <a:custGeom>
                <a:avLst/>
                <a:gdLst>
                  <a:gd name="connsiteX0" fmla="*/ 0 w 142875"/>
                  <a:gd name="connsiteY0" fmla="*/ 9525 h 200025"/>
                  <a:gd name="connsiteX1" fmla="*/ 95250 w 142875"/>
                  <a:gd name="connsiteY1" fmla="*/ 200025 h 200025"/>
                  <a:gd name="connsiteX2" fmla="*/ 142875 w 142875"/>
                  <a:gd name="connsiteY2" fmla="*/ 0 h 200025"/>
                  <a:gd name="connsiteX3" fmla="*/ 66675 w 142875"/>
                  <a:gd name="connsiteY3" fmla="*/ 38100 h 200025"/>
                  <a:gd name="connsiteX4" fmla="*/ 38100 w 142875"/>
                  <a:gd name="connsiteY4" fmla="*/ 47625 h 200025"/>
                  <a:gd name="connsiteX5" fmla="*/ 19050 w 142875"/>
                  <a:gd name="connsiteY5" fmla="*/ 19050 h 200025"/>
                  <a:gd name="connsiteX6" fmla="*/ 0 w 142875"/>
                  <a:gd name="connsiteY6" fmla="*/ 95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200025">
                    <a:moveTo>
                      <a:pt x="0" y="9525"/>
                    </a:moveTo>
                    <a:lnTo>
                      <a:pt x="95250" y="200025"/>
                    </a:lnTo>
                    <a:lnTo>
                      <a:pt x="142875" y="0"/>
                    </a:lnTo>
                    <a:cubicBezTo>
                      <a:pt x="117475" y="12700"/>
                      <a:pt x="92528" y="26349"/>
                      <a:pt x="66675" y="38100"/>
                    </a:cubicBezTo>
                    <a:cubicBezTo>
                      <a:pt x="57535" y="42255"/>
                      <a:pt x="47422" y="51354"/>
                      <a:pt x="38100" y="47625"/>
                    </a:cubicBezTo>
                    <a:cubicBezTo>
                      <a:pt x="27471" y="43373"/>
                      <a:pt x="23302" y="29679"/>
                      <a:pt x="19050" y="19050"/>
                    </a:cubicBezTo>
                    <a:cubicBezTo>
                      <a:pt x="16692" y="13154"/>
                      <a:pt x="19050" y="6350"/>
                      <a:pt x="0" y="952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Freeform 3198"/>
              <p:cNvSpPr/>
              <p:nvPr/>
            </p:nvSpPr>
            <p:spPr bwMode="auto">
              <a:xfrm>
                <a:off x="8351155" y="3286895"/>
                <a:ext cx="219876" cy="597619"/>
              </a:xfrm>
              <a:custGeom>
                <a:avLst/>
                <a:gdLst>
                  <a:gd name="connsiteX0" fmla="*/ 0 w 219075"/>
                  <a:gd name="connsiteY0" fmla="*/ 0 h 600075"/>
                  <a:gd name="connsiteX1" fmla="*/ 219075 w 219075"/>
                  <a:gd name="connsiteY1" fmla="*/ 9525 h 600075"/>
                  <a:gd name="connsiteX2" fmla="*/ 219075 w 219075"/>
                  <a:gd name="connsiteY2" fmla="*/ 561975 h 600075"/>
                  <a:gd name="connsiteX3" fmla="*/ 9525 w 219075"/>
                  <a:gd name="connsiteY3" fmla="*/ 600075 h 600075"/>
                  <a:gd name="connsiteX4" fmla="*/ 0 w 219075"/>
                  <a:gd name="connsiteY4" fmla="*/ 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600075">
                    <a:moveTo>
                      <a:pt x="0" y="0"/>
                    </a:moveTo>
                    <a:lnTo>
                      <a:pt x="219075" y="9525"/>
                    </a:lnTo>
                    <a:lnTo>
                      <a:pt x="219075" y="561975"/>
                    </a:lnTo>
                    <a:lnTo>
                      <a:pt x="9525" y="600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Freeform 3199"/>
              <p:cNvSpPr/>
              <p:nvPr/>
            </p:nvSpPr>
            <p:spPr bwMode="auto">
              <a:xfrm>
                <a:off x="8378638" y="3312147"/>
                <a:ext cx="131926" cy="475569"/>
              </a:xfrm>
              <a:custGeom>
                <a:avLst/>
                <a:gdLst>
                  <a:gd name="connsiteX0" fmla="*/ 164800 w 269575"/>
                  <a:gd name="connsiteY0" fmla="*/ 0 h 803292"/>
                  <a:gd name="connsiteX1" fmla="*/ 136225 w 269575"/>
                  <a:gd name="connsiteY1" fmla="*/ 47625 h 803292"/>
                  <a:gd name="connsiteX2" fmla="*/ 126700 w 269575"/>
                  <a:gd name="connsiteY2" fmla="*/ 76200 h 803292"/>
                  <a:gd name="connsiteX3" fmla="*/ 98125 w 269575"/>
                  <a:gd name="connsiteY3" fmla="*/ 104775 h 803292"/>
                  <a:gd name="connsiteX4" fmla="*/ 31450 w 269575"/>
                  <a:gd name="connsiteY4" fmla="*/ 190500 h 803292"/>
                  <a:gd name="connsiteX5" fmla="*/ 21925 w 269575"/>
                  <a:gd name="connsiteY5" fmla="*/ 228600 h 803292"/>
                  <a:gd name="connsiteX6" fmla="*/ 2875 w 269575"/>
                  <a:gd name="connsiteY6" fmla="*/ 285750 h 803292"/>
                  <a:gd name="connsiteX7" fmla="*/ 21925 w 269575"/>
                  <a:gd name="connsiteY7" fmla="*/ 257175 h 803292"/>
                  <a:gd name="connsiteX8" fmla="*/ 79075 w 269575"/>
                  <a:gd name="connsiteY8" fmla="*/ 219075 h 803292"/>
                  <a:gd name="connsiteX9" fmla="*/ 107650 w 269575"/>
                  <a:gd name="connsiteY9" fmla="*/ 161925 h 803292"/>
                  <a:gd name="connsiteX10" fmla="*/ 136225 w 269575"/>
                  <a:gd name="connsiteY10" fmla="*/ 104775 h 803292"/>
                  <a:gd name="connsiteX11" fmla="*/ 164800 w 269575"/>
                  <a:gd name="connsiteY11" fmla="*/ 85725 h 803292"/>
                  <a:gd name="connsiteX12" fmla="*/ 221950 w 269575"/>
                  <a:gd name="connsiteY12" fmla="*/ 57150 h 803292"/>
                  <a:gd name="connsiteX13" fmla="*/ 145750 w 269575"/>
                  <a:gd name="connsiteY13" fmla="*/ 171450 h 803292"/>
                  <a:gd name="connsiteX14" fmla="*/ 136225 w 269575"/>
                  <a:gd name="connsiteY14" fmla="*/ 200025 h 803292"/>
                  <a:gd name="connsiteX15" fmla="*/ 98125 w 269575"/>
                  <a:gd name="connsiteY15" fmla="*/ 257175 h 803292"/>
                  <a:gd name="connsiteX16" fmla="*/ 88600 w 269575"/>
                  <a:gd name="connsiteY16" fmla="*/ 285750 h 803292"/>
                  <a:gd name="connsiteX17" fmla="*/ 60025 w 269575"/>
                  <a:gd name="connsiteY17" fmla="*/ 304800 h 803292"/>
                  <a:gd name="connsiteX18" fmla="*/ 12400 w 269575"/>
                  <a:gd name="connsiteY18" fmla="*/ 361950 h 803292"/>
                  <a:gd name="connsiteX19" fmla="*/ 40975 w 269575"/>
                  <a:gd name="connsiteY19" fmla="*/ 381000 h 803292"/>
                  <a:gd name="connsiteX20" fmla="*/ 69550 w 269575"/>
                  <a:gd name="connsiteY20" fmla="*/ 361950 h 803292"/>
                  <a:gd name="connsiteX21" fmla="*/ 126700 w 269575"/>
                  <a:gd name="connsiteY21" fmla="*/ 247650 h 803292"/>
                  <a:gd name="connsiteX22" fmla="*/ 155275 w 269575"/>
                  <a:gd name="connsiteY22" fmla="*/ 228600 h 803292"/>
                  <a:gd name="connsiteX23" fmla="*/ 164800 w 269575"/>
                  <a:gd name="connsiteY23" fmla="*/ 200025 h 803292"/>
                  <a:gd name="connsiteX24" fmla="*/ 231475 w 269575"/>
                  <a:gd name="connsiteY24" fmla="*/ 114300 h 803292"/>
                  <a:gd name="connsiteX25" fmla="*/ 250525 w 269575"/>
                  <a:gd name="connsiteY25" fmla="*/ 161925 h 803292"/>
                  <a:gd name="connsiteX26" fmla="*/ 221950 w 269575"/>
                  <a:gd name="connsiteY26" fmla="*/ 190500 h 803292"/>
                  <a:gd name="connsiteX27" fmla="*/ 183850 w 269575"/>
                  <a:gd name="connsiteY27" fmla="*/ 247650 h 803292"/>
                  <a:gd name="connsiteX28" fmla="*/ 164800 w 269575"/>
                  <a:gd name="connsiteY28" fmla="*/ 276225 h 803292"/>
                  <a:gd name="connsiteX29" fmla="*/ 145750 w 269575"/>
                  <a:gd name="connsiteY29" fmla="*/ 304800 h 803292"/>
                  <a:gd name="connsiteX30" fmla="*/ 88600 w 269575"/>
                  <a:gd name="connsiteY30" fmla="*/ 419100 h 803292"/>
                  <a:gd name="connsiteX31" fmla="*/ 98125 w 269575"/>
                  <a:gd name="connsiteY31" fmla="*/ 390525 h 803292"/>
                  <a:gd name="connsiteX32" fmla="*/ 126700 w 269575"/>
                  <a:gd name="connsiteY32" fmla="*/ 371475 h 803292"/>
                  <a:gd name="connsiteX33" fmla="*/ 155275 w 269575"/>
                  <a:gd name="connsiteY33" fmla="*/ 314325 h 803292"/>
                  <a:gd name="connsiteX34" fmla="*/ 183850 w 269575"/>
                  <a:gd name="connsiteY34" fmla="*/ 295275 h 803292"/>
                  <a:gd name="connsiteX35" fmla="*/ 221950 w 269575"/>
                  <a:gd name="connsiteY35" fmla="*/ 238125 h 803292"/>
                  <a:gd name="connsiteX36" fmla="*/ 212425 w 269575"/>
                  <a:gd name="connsiteY36" fmla="*/ 266700 h 803292"/>
                  <a:gd name="connsiteX37" fmla="*/ 155275 w 269575"/>
                  <a:gd name="connsiteY37" fmla="*/ 352425 h 803292"/>
                  <a:gd name="connsiteX38" fmla="*/ 126700 w 269575"/>
                  <a:gd name="connsiteY38" fmla="*/ 381000 h 803292"/>
                  <a:gd name="connsiteX39" fmla="*/ 88600 w 269575"/>
                  <a:gd name="connsiteY39" fmla="*/ 466725 h 803292"/>
                  <a:gd name="connsiteX40" fmla="*/ 60025 w 269575"/>
                  <a:gd name="connsiteY40" fmla="*/ 485775 h 803292"/>
                  <a:gd name="connsiteX41" fmla="*/ 88600 w 269575"/>
                  <a:gd name="connsiteY41" fmla="*/ 476250 h 803292"/>
                  <a:gd name="connsiteX42" fmla="*/ 98125 w 269575"/>
                  <a:gd name="connsiteY42" fmla="*/ 447675 h 803292"/>
                  <a:gd name="connsiteX43" fmla="*/ 145750 w 269575"/>
                  <a:gd name="connsiteY43" fmla="*/ 390525 h 803292"/>
                  <a:gd name="connsiteX44" fmla="*/ 183850 w 269575"/>
                  <a:gd name="connsiteY44" fmla="*/ 342900 h 803292"/>
                  <a:gd name="connsiteX45" fmla="*/ 269575 w 269575"/>
                  <a:gd name="connsiteY45" fmla="*/ 276225 h 803292"/>
                  <a:gd name="connsiteX46" fmla="*/ 241000 w 269575"/>
                  <a:gd name="connsiteY46" fmla="*/ 295275 h 803292"/>
                  <a:gd name="connsiteX47" fmla="*/ 202900 w 269575"/>
                  <a:gd name="connsiteY47" fmla="*/ 352425 h 803292"/>
                  <a:gd name="connsiteX48" fmla="*/ 193375 w 269575"/>
                  <a:gd name="connsiteY48" fmla="*/ 381000 h 803292"/>
                  <a:gd name="connsiteX49" fmla="*/ 164800 w 269575"/>
                  <a:gd name="connsiteY49" fmla="*/ 409575 h 803292"/>
                  <a:gd name="connsiteX50" fmla="*/ 126700 w 269575"/>
                  <a:gd name="connsiteY50" fmla="*/ 495300 h 803292"/>
                  <a:gd name="connsiteX51" fmla="*/ 98125 w 269575"/>
                  <a:gd name="connsiteY51" fmla="*/ 514350 h 803292"/>
                  <a:gd name="connsiteX52" fmla="*/ 60025 w 269575"/>
                  <a:gd name="connsiteY52" fmla="*/ 561975 h 803292"/>
                  <a:gd name="connsiteX53" fmla="*/ 50500 w 269575"/>
                  <a:gd name="connsiteY53" fmla="*/ 590550 h 803292"/>
                  <a:gd name="connsiteX54" fmla="*/ 69550 w 269575"/>
                  <a:gd name="connsiteY54" fmla="*/ 561975 h 803292"/>
                  <a:gd name="connsiteX55" fmla="*/ 98125 w 269575"/>
                  <a:gd name="connsiteY55" fmla="*/ 552450 h 803292"/>
                  <a:gd name="connsiteX56" fmla="*/ 117175 w 269575"/>
                  <a:gd name="connsiteY56" fmla="*/ 523875 h 803292"/>
                  <a:gd name="connsiteX57" fmla="*/ 145750 w 269575"/>
                  <a:gd name="connsiteY57" fmla="*/ 504825 h 803292"/>
                  <a:gd name="connsiteX58" fmla="*/ 183850 w 269575"/>
                  <a:gd name="connsiteY58" fmla="*/ 447675 h 803292"/>
                  <a:gd name="connsiteX59" fmla="*/ 202900 w 269575"/>
                  <a:gd name="connsiteY59" fmla="*/ 419100 h 803292"/>
                  <a:gd name="connsiteX60" fmla="*/ 221950 w 269575"/>
                  <a:gd name="connsiteY60" fmla="*/ 390525 h 803292"/>
                  <a:gd name="connsiteX61" fmla="*/ 212425 w 269575"/>
                  <a:gd name="connsiteY61" fmla="*/ 447675 h 803292"/>
                  <a:gd name="connsiteX62" fmla="*/ 164800 w 269575"/>
                  <a:gd name="connsiteY62" fmla="*/ 523875 h 803292"/>
                  <a:gd name="connsiteX63" fmla="*/ 98125 w 269575"/>
                  <a:gd name="connsiteY63" fmla="*/ 600075 h 803292"/>
                  <a:gd name="connsiteX64" fmla="*/ 79075 w 269575"/>
                  <a:gd name="connsiteY64" fmla="*/ 628650 h 803292"/>
                  <a:gd name="connsiteX65" fmla="*/ 79075 w 269575"/>
                  <a:gd name="connsiteY65" fmla="*/ 647700 h 803292"/>
                  <a:gd name="connsiteX66" fmla="*/ 136225 w 269575"/>
                  <a:gd name="connsiteY66" fmla="*/ 609600 h 803292"/>
                  <a:gd name="connsiteX67" fmla="*/ 155275 w 269575"/>
                  <a:gd name="connsiteY67" fmla="*/ 581025 h 803292"/>
                  <a:gd name="connsiteX68" fmla="*/ 212425 w 269575"/>
                  <a:gd name="connsiteY68" fmla="*/ 542925 h 803292"/>
                  <a:gd name="connsiteX69" fmla="*/ 241000 w 269575"/>
                  <a:gd name="connsiteY69" fmla="*/ 523875 h 803292"/>
                  <a:gd name="connsiteX70" fmla="*/ 221950 w 269575"/>
                  <a:gd name="connsiteY70" fmla="*/ 581025 h 803292"/>
                  <a:gd name="connsiteX71" fmla="*/ 164800 w 269575"/>
                  <a:gd name="connsiteY71" fmla="*/ 666750 h 803292"/>
                  <a:gd name="connsiteX72" fmla="*/ 136225 w 269575"/>
                  <a:gd name="connsiteY72" fmla="*/ 676275 h 803292"/>
                  <a:gd name="connsiteX73" fmla="*/ 107650 w 269575"/>
                  <a:gd name="connsiteY73" fmla="*/ 704850 h 803292"/>
                  <a:gd name="connsiteX74" fmla="*/ 50500 w 269575"/>
                  <a:gd name="connsiteY74" fmla="*/ 752475 h 803292"/>
                  <a:gd name="connsiteX75" fmla="*/ 31450 w 269575"/>
                  <a:gd name="connsiteY75" fmla="*/ 781050 h 803292"/>
                  <a:gd name="connsiteX76" fmla="*/ 2875 w 269575"/>
                  <a:gd name="connsiteY76" fmla="*/ 800100 h 803292"/>
                  <a:gd name="connsiteX77" fmla="*/ 31450 w 269575"/>
                  <a:gd name="connsiteY77" fmla="*/ 771525 h 803292"/>
                  <a:gd name="connsiteX78" fmla="*/ 60025 w 269575"/>
                  <a:gd name="connsiteY78" fmla="*/ 733425 h 803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269575" h="803292">
                    <a:moveTo>
                      <a:pt x="164800" y="0"/>
                    </a:moveTo>
                    <a:cubicBezTo>
                      <a:pt x="155275" y="15875"/>
                      <a:pt x="144504" y="31066"/>
                      <a:pt x="136225" y="47625"/>
                    </a:cubicBezTo>
                    <a:cubicBezTo>
                      <a:pt x="131735" y="56605"/>
                      <a:pt x="132269" y="67846"/>
                      <a:pt x="126700" y="76200"/>
                    </a:cubicBezTo>
                    <a:cubicBezTo>
                      <a:pt x="119228" y="87408"/>
                      <a:pt x="106395" y="94142"/>
                      <a:pt x="98125" y="104775"/>
                    </a:cubicBezTo>
                    <a:cubicBezTo>
                      <a:pt x="18374" y="207312"/>
                      <a:pt x="96324" y="125626"/>
                      <a:pt x="31450" y="190500"/>
                    </a:cubicBezTo>
                    <a:cubicBezTo>
                      <a:pt x="28275" y="203200"/>
                      <a:pt x="25687" y="216061"/>
                      <a:pt x="21925" y="228600"/>
                    </a:cubicBezTo>
                    <a:cubicBezTo>
                      <a:pt x="16155" y="247834"/>
                      <a:pt x="-8264" y="302458"/>
                      <a:pt x="2875" y="285750"/>
                    </a:cubicBezTo>
                    <a:cubicBezTo>
                      <a:pt x="9225" y="276225"/>
                      <a:pt x="13310" y="264713"/>
                      <a:pt x="21925" y="257175"/>
                    </a:cubicBezTo>
                    <a:cubicBezTo>
                      <a:pt x="39155" y="242098"/>
                      <a:pt x="79075" y="219075"/>
                      <a:pt x="79075" y="219075"/>
                    </a:cubicBezTo>
                    <a:cubicBezTo>
                      <a:pt x="103016" y="147251"/>
                      <a:pt x="70721" y="235783"/>
                      <a:pt x="107650" y="161925"/>
                    </a:cubicBezTo>
                    <a:cubicBezTo>
                      <a:pt x="123144" y="130937"/>
                      <a:pt x="108928" y="132072"/>
                      <a:pt x="136225" y="104775"/>
                    </a:cubicBezTo>
                    <a:cubicBezTo>
                      <a:pt x="144320" y="96680"/>
                      <a:pt x="155275" y="92075"/>
                      <a:pt x="164800" y="85725"/>
                    </a:cubicBezTo>
                    <a:cubicBezTo>
                      <a:pt x="209250" y="19050"/>
                      <a:pt x="190200" y="9525"/>
                      <a:pt x="221950" y="57150"/>
                    </a:cubicBezTo>
                    <a:lnTo>
                      <a:pt x="145750" y="171450"/>
                    </a:lnTo>
                    <a:cubicBezTo>
                      <a:pt x="140181" y="179804"/>
                      <a:pt x="141101" y="191248"/>
                      <a:pt x="136225" y="200025"/>
                    </a:cubicBezTo>
                    <a:cubicBezTo>
                      <a:pt x="125106" y="220039"/>
                      <a:pt x="110825" y="238125"/>
                      <a:pt x="98125" y="257175"/>
                    </a:cubicBezTo>
                    <a:cubicBezTo>
                      <a:pt x="92556" y="265529"/>
                      <a:pt x="94872" y="277910"/>
                      <a:pt x="88600" y="285750"/>
                    </a:cubicBezTo>
                    <a:cubicBezTo>
                      <a:pt x="81449" y="294689"/>
                      <a:pt x="68819" y="297471"/>
                      <a:pt x="60025" y="304800"/>
                    </a:cubicBezTo>
                    <a:cubicBezTo>
                      <a:pt x="32523" y="327719"/>
                      <a:pt x="31131" y="333853"/>
                      <a:pt x="12400" y="361950"/>
                    </a:cubicBezTo>
                    <a:cubicBezTo>
                      <a:pt x="21925" y="368300"/>
                      <a:pt x="29527" y="381000"/>
                      <a:pt x="40975" y="381000"/>
                    </a:cubicBezTo>
                    <a:cubicBezTo>
                      <a:pt x="52423" y="381000"/>
                      <a:pt x="62012" y="370565"/>
                      <a:pt x="69550" y="361950"/>
                    </a:cubicBezTo>
                    <a:cubicBezTo>
                      <a:pt x="109320" y="316499"/>
                      <a:pt x="108715" y="301606"/>
                      <a:pt x="126700" y="247650"/>
                    </a:cubicBezTo>
                    <a:cubicBezTo>
                      <a:pt x="130320" y="236790"/>
                      <a:pt x="145750" y="234950"/>
                      <a:pt x="155275" y="228600"/>
                    </a:cubicBezTo>
                    <a:cubicBezTo>
                      <a:pt x="158450" y="219075"/>
                      <a:pt x="159924" y="208802"/>
                      <a:pt x="164800" y="200025"/>
                    </a:cubicBezTo>
                    <a:cubicBezTo>
                      <a:pt x="193283" y="148756"/>
                      <a:pt x="196765" y="149010"/>
                      <a:pt x="231475" y="114300"/>
                    </a:cubicBezTo>
                    <a:cubicBezTo>
                      <a:pt x="262562" y="124662"/>
                      <a:pt x="275402" y="118390"/>
                      <a:pt x="250525" y="161925"/>
                    </a:cubicBezTo>
                    <a:cubicBezTo>
                      <a:pt x="243842" y="173621"/>
                      <a:pt x="230220" y="179867"/>
                      <a:pt x="221950" y="190500"/>
                    </a:cubicBezTo>
                    <a:cubicBezTo>
                      <a:pt x="207894" y="208572"/>
                      <a:pt x="196550" y="228600"/>
                      <a:pt x="183850" y="247650"/>
                    </a:cubicBezTo>
                    <a:lnTo>
                      <a:pt x="164800" y="276225"/>
                    </a:lnTo>
                    <a:cubicBezTo>
                      <a:pt x="158450" y="285750"/>
                      <a:pt x="149370" y="293940"/>
                      <a:pt x="145750" y="304800"/>
                    </a:cubicBezTo>
                    <a:cubicBezTo>
                      <a:pt x="119460" y="383670"/>
                      <a:pt x="137839" y="345242"/>
                      <a:pt x="88600" y="419100"/>
                    </a:cubicBezTo>
                    <a:cubicBezTo>
                      <a:pt x="83031" y="427454"/>
                      <a:pt x="91853" y="398365"/>
                      <a:pt x="98125" y="390525"/>
                    </a:cubicBezTo>
                    <a:cubicBezTo>
                      <a:pt x="105276" y="381586"/>
                      <a:pt x="117175" y="377825"/>
                      <a:pt x="126700" y="371475"/>
                    </a:cubicBezTo>
                    <a:cubicBezTo>
                      <a:pt x="134447" y="348234"/>
                      <a:pt x="136811" y="332789"/>
                      <a:pt x="155275" y="314325"/>
                    </a:cubicBezTo>
                    <a:cubicBezTo>
                      <a:pt x="163370" y="306230"/>
                      <a:pt x="174325" y="301625"/>
                      <a:pt x="183850" y="295275"/>
                    </a:cubicBezTo>
                    <a:cubicBezTo>
                      <a:pt x="196550" y="276225"/>
                      <a:pt x="229190" y="216405"/>
                      <a:pt x="221950" y="238125"/>
                    </a:cubicBezTo>
                    <a:cubicBezTo>
                      <a:pt x="218775" y="247650"/>
                      <a:pt x="217301" y="257923"/>
                      <a:pt x="212425" y="266700"/>
                    </a:cubicBezTo>
                    <a:lnTo>
                      <a:pt x="155275" y="352425"/>
                    </a:lnTo>
                    <a:cubicBezTo>
                      <a:pt x="147803" y="363633"/>
                      <a:pt x="136225" y="371475"/>
                      <a:pt x="126700" y="381000"/>
                    </a:cubicBezTo>
                    <a:cubicBezTo>
                      <a:pt x="117269" y="409294"/>
                      <a:pt x="111241" y="444084"/>
                      <a:pt x="88600" y="466725"/>
                    </a:cubicBezTo>
                    <a:cubicBezTo>
                      <a:pt x="80505" y="474820"/>
                      <a:pt x="60025" y="474327"/>
                      <a:pt x="60025" y="485775"/>
                    </a:cubicBezTo>
                    <a:cubicBezTo>
                      <a:pt x="60025" y="495815"/>
                      <a:pt x="79075" y="479425"/>
                      <a:pt x="88600" y="476250"/>
                    </a:cubicBezTo>
                    <a:cubicBezTo>
                      <a:pt x="91775" y="466725"/>
                      <a:pt x="93635" y="456655"/>
                      <a:pt x="98125" y="447675"/>
                    </a:cubicBezTo>
                    <a:cubicBezTo>
                      <a:pt x="111386" y="421153"/>
                      <a:pt x="124684" y="411591"/>
                      <a:pt x="145750" y="390525"/>
                    </a:cubicBezTo>
                    <a:cubicBezTo>
                      <a:pt x="162304" y="340862"/>
                      <a:pt x="143034" y="379181"/>
                      <a:pt x="183850" y="342900"/>
                    </a:cubicBezTo>
                    <a:cubicBezTo>
                      <a:pt x="260949" y="274367"/>
                      <a:pt x="210653" y="295866"/>
                      <a:pt x="269575" y="276225"/>
                    </a:cubicBezTo>
                    <a:cubicBezTo>
                      <a:pt x="260050" y="282575"/>
                      <a:pt x="248538" y="286660"/>
                      <a:pt x="241000" y="295275"/>
                    </a:cubicBezTo>
                    <a:cubicBezTo>
                      <a:pt x="225923" y="312505"/>
                      <a:pt x="210140" y="330705"/>
                      <a:pt x="202900" y="352425"/>
                    </a:cubicBezTo>
                    <a:cubicBezTo>
                      <a:pt x="199725" y="361950"/>
                      <a:pt x="198944" y="372646"/>
                      <a:pt x="193375" y="381000"/>
                    </a:cubicBezTo>
                    <a:cubicBezTo>
                      <a:pt x="185903" y="392208"/>
                      <a:pt x="174325" y="400050"/>
                      <a:pt x="164800" y="409575"/>
                    </a:cubicBezTo>
                    <a:cubicBezTo>
                      <a:pt x="155369" y="437869"/>
                      <a:pt x="149341" y="472659"/>
                      <a:pt x="126700" y="495300"/>
                    </a:cubicBezTo>
                    <a:cubicBezTo>
                      <a:pt x="118605" y="503395"/>
                      <a:pt x="107650" y="508000"/>
                      <a:pt x="98125" y="514350"/>
                    </a:cubicBezTo>
                    <a:cubicBezTo>
                      <a:pt x="74184" y="586174"/>
                      <a:pt x="109264" y="500427"/>
                      <a:pt x="60025" y="561975"/>
                    </a:cubicBezTo>
                    <a:cubicBezTo>
                      <a:pt x="53753" y="569815"/>
                      <a:pt x="40460" y="590550"/>
                      <a:pt x="50500" y="590550"/>
                    </a:cubicBezTo>
                    <a:cubicBezTo>
                      <a:pt x="61948" y="590550"/>
                      <a:pt x="60611" y="569126"/>
                      <a:pt x="69550" y="561975"/>
                    </a:cubicBezTo>
                    <a:cubicBezTo>
                      <a:pt x="77390" y="555703"/>
                      <a:pt x="88600" y="555625"/>
                      <a:pt x="98125" y="552450"/>
                    </a:cubicBezTo>
                    <a:cubicBezTo>
                      <a:pt x="104475" y="542925"/>
                      <a:pt x="109080" y="531970"/>
                      <a:pt x="117175" y="523875"/>
                    </a:cubicBezTo>
                    <a:cubicBezTo>
                      <a:pt x="125270" y="515780"/>
                      <a:pt x="138212" y="513440"/>
                      <a:pt x="145750" y="504825"/>
                    </a:cubicBezTo>
                    <a:cubicBezTo>
                      <a:pt x="160827" y="487595"/>
                      <a:pt x="171150" y="466725"/>
                      <a:pt x="183850" y="447675"/>
                    </a:cubicBezTo>
                    <a:lnTo>
                      <a:pt x="202900" y="419100"/>
                    </a:lnTo>
                    <a:lnTo>
                      <a:pt x="221950" y="390525"/>
                    </a:lnTo>
                    <a:cubicBezTo>
                      <a:pt x="238180" y="439214"/>
                      <a:pt x="233527" y="400195"/>
                      <a:pt x="212425" y="447675"/>
                    </a:cubicBezTo>
                    <a:cubicBezTo>
                      <a:pt x="179016" y="522844"/>
                      <a:pt x="216205" y="489605"/>
                      <a:pt x="164800" y="523875"/>
                    </a:cubicBezTo>
                    <a:cubicBezTo>
                      <a:pt x="120350" y="590550"/>
                      <a:pt x="145750" y="568325"/>
                      <a:pt x="98125" y="600075"/>
                    </a:cubicBezTo>
                    <a:cubicBezTo>
                      <a:pt x="91775" y="609600"/>
                      <a:pt x="86404" y="619856"/>
                      <a:pt x="79075" y="628650"/>
                    </a:cubicBezTo>
                    <a:cubicBezTo>
                      <a:pt x="51633" y="661580"/>
                      <a:pt x="31585" y="663530"/>
                      <a:pt x="79075" y="647700"/>
                    </a:cubicBezTo>
                    <a:cubicBezTo>
                      <a:pt x="98125" y="635000"/>
                      <a:pt x="123525" y="628650"/>
                      <a:pt x="136225" y="609600"/>
                    </a:cubicBezTo>
                    <a:cubicBezTo>
                      <a:pt x="142575" y="600075"/>
                      <a:pt x="146660" y="588563"/>
                      <a:pt x="155275" y="581025"/>
                    </a:cubicBezTo>
                    <a:cubicBezTo>
                      <a:pt x="172505" y="565948"/>
                      <a:pt x="193375" y="555625"/>
                      <a:pt x="212425" y="542925"/>
                    </a:cubicBezTo>
                    <a:lnTo>
                      <a:pt x="241000" y="523875"/>
                    </a:lnTo>
                    <a:cubicBezTo>
                      <a:pt x="234650" y="542925"/>
                      <a:pt x="233089" y="564317"/>
                      <a:pt x="221950" y="581025"/>
                    </a:cubicBezTo>
                    <a:lnTo>
                      <a:pt x="164800" y="666750"/>
                    </a:lnTo>
                    <a:cubicBezTo>
                      <a:pt x="159231" y="675104"/>
                      <a:pt x="145750" y="673100"/>
                      <a:pt x="136225" y="676275"/>
                    </a:cubicBezTo>
                    <a:cubicBezTo>
                      <a:pt x="126700" y="685800"/>
                      <a:pt x="117998" y="696226"/>
                      <a:pt x="107650" y="704850"/>
                    </a:cubicBezTo>
                    <a:cubicBezTo>
                      <a:pt x="66782" y="738907"/>
                      <a:pt x="88446" y="706939"/>
                      <a:pt x="50500" y="752475"/>
                    </a:cubicBezTo>
                    <a:cubicBezTo>
                      <a:pt x="43171" y="761269"/>
                      <a:pt x="39545" y="772955"/>
                      <a:pt x="31450" y="781050"/>
                    </a:cubicBezTo>
                    <a:cubicBezTo>
                      <a:pt x="23355" y="789145"/>
                      <a:pt x="2875" y="811548"/>
                      <a:pt x="2875" y="800100"/>
                    </a:cubicBezTo>
                    <a:cubicBezTo>
                      <a:pt x="2875" y="786630"/>
                      <a:pt x="22826" y="781873"/>
                      <a:pt x="31450" y="771525"/>
                    </a:cubicBezTo>
                    <a:cubicBezTo>
                      <a:pt x="85302" y="706903"/>
                      <a:pt x="29732" y="763718"/>
                      <a:pt x="60025" y="733425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157"/>
            <p:cNvGrpSpPr>
              <a:grpSpLocks/>
            </p:cNvGrpSpPr>
            <p:nvPr/>
          </p:nvGrpSpPr>
          <p:grpSpPr bwMode="auto">
            <a:xfrm rot="5400000">
              <a:off x="4228817" y="2092442"/>
              <a:ext cx="184284" cy="7876374"/>
              <a:chOff x="8340854" y="850382"/>
              <a:chExt cx="241171" cy="5613321"/>
            </a:xfrm>
          </p:grpSpPr>
          <p:cxnSp>
            <p:nvCxnSpPr>
              <p:cNvPr id="18" name="Straight Connector 3150"/>
              <p:cNvCxnSpPr/>
              <p:nvPr/>
            </p:nvCxnSpPr>
            <p:spPr>
              <a:xfrm flipH="1" flipV="1">
                <a:off x="8343345" y="680773"/>
                <a:ext cx="5111" cy="55911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159"/>
              <p:cNvGrpSpPr>
                <a:grpSpLocks/>
              </p:cNvGrpSpPr>
              <p:nvPr/>
            </p:nvGrpSpPr>
            <p:grpSpPr bwMode="auto">
              <a:xfrm>
                <a:off x="8343449" y="850382"/>
                <a:ext cx="238576" cy="5613321"/>
                <a:chOff x="2794264" y="3700956"/>
                <a:chExt cx="4153151" cy="2824388"/>
              </a:xfrm>
            </p:grpSpPr>
            <p:cxnSp>
              <p:nvCxnSpPr>
                <p:cNvPr id="26" name="Straight Connector 3164"/>
                <p:cNvCxnSpPr/>
                <p:nvPr/>
              </p:nvCxnSpPr>
              <p:spPr>
                <a:xfrm flipV="1">
                  <a:off x="5818609" y="3612326"/>
                  <a:ext cx="801016" cy="32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3166"/>
                <p:cNvCxnSpPr/>
                <p:nvPr/>
              </p:nvCxnSpPr>
              <p:spPr>
                <a:xfrm flipH="1">
                  <a:off x="5818637" y="6517663"/>
                  <a:ext cx="1157036" cy="822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3153"/>
              <p:cNvCxnSpPr/>
              <p:nvPr/>
            </p:nvCxnSpPr>
            <p:spPr>
              <a:xfrm flipV="1">
                <a:off x="8348455" y="5984145"/>
                <a:ext cx="184062" cy="65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3156"/>
              <p:cNvCxnSpPr/>
              <p:nvPr/>
            </p:nvCxnSpPr>
            <p:spPr>
              <a:xfrm flipV="1">
                <a:off x="8348455" y="1014276"/>
                <a:ext cx="184062" cy="65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3159"/>
              <p:cNvSpPr/>
              <p:nvPr/>
            </p:nvSpPr>
            <p:spPr bwMode="auto">
              <a:xfrm>
                <a:off x="8363795" y="569604"/>
                <a:ext cx="163611" cy="202718"/>
              </a:xfrm>
              <a:custGeom>
                <a:avLst/>
                <a:gdLst>
                  <a:gd name="connsiteX0" fmla="*/ 66675 w 161925"/>
                  <a:gd name="connsiteY0" fmla="*/ 0 h 200025"/>
                  <a:gd name="connsiteX1" fmla="*/ 0 w 161925"/>
                  <a:gd name="connsiteY1" fmla="*/ 190500 h 200025"/>
                  <a:gd name="connsiteX2" fmla="*/ 161925 w 161925"/>
                  <a:gd name="connsiteY2" fmla="*/ 200025 h 200025"/>
                  <a:gd name="connsiteX3" fmla="*/ 66675 w 161925"/>
                  <a:gd name="connsiteY3" fmla="*/ 0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925" h="200025">
                    <a:moveTo>
                      <a:pt x="66675" y="0"/>
                    </a:moveTo>
                    <a:lnTo>
                      <a:pt x="0" y="190500"/>
                    </a:lnTo>
                    <a:lnTo>
                      <a:pt x="161925" y="200025"/>
                    </a:lnTo>
                    <a:lnTo>
                      <a:pt x="66675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Freeform 3160"/>
              <p:cNvSpPr/>
              <p:nvPr/>
            </p:nvSpPr>
            <p:spPr bwMode="auto">
              <a:xfrm>
                <a:off x="8363797" y="6232639"/>
                <a:ext cx="143159" cy="199450"/>
              </a:xfrm>
              <a:custGeom>
                <a:avLst/>
                <a:gdLst>
                  <a:gd name="connsiteX0" fmla="*/ 0 w 142875"/>
                  <a:gd name="connsiteY0" fmla="*/ 9525 h 200025"/>
                  <a:gd name="connsiteX1" fmla="*/ 95250 w 142875"/>
                  <a:gd name="connsiteY1" fmla="*/ 200025 h 200025"/>
                  <a:gd name="connsiteX2" fmla="*/ 142875 w 142875"/>
                  <a:gd name="connsiteY2" fmla="*/ 0 h 200025"/>
                  <a:gd name="connsiteX3" fmla="*/ 66675 w 142875"/>
                  <a:gd name="connsiteY3" fmla="*/ 38100 h 200025"/>
                  <a:gd name="connsiteX4" fmla="*/ 38100 w 142875"/>
                  <a:gd name="connsiteY4" fmla="*/ 47625 h 200025"/>
                  <a:gd name="connsiteX5" fmla="*/ 19050 w 142875"/>
                  <a:gd name="connsiteY5" fmla="*/ 19050 h 200025"/>
                  <a:gd name="connsiteX6" fmla="*/ 0 w 142875"/>
                  <a:gd name="connsiteY6" fmla="*/ 95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200025">
                    <a:moveTo>
                      <a:pt x="0" y="9525"/>
                    </a:moveTo>
                    <a:lnTo>
                      <a:pt x="95250" y="200025"/>
                    </a:lnTo>
                    <a:lnTo>
                      <a:pt x="142875" y="0"/>
                    </a:lnTo>
                    <a:cubicBezTo>
                      <a:pt x="117475" y="12700"/>
                      <a:pt x="92528" y="26349"/>
                      <a:pt x="66675" y="38100"/>
                    </a:cubicBezTo>
                    <a:cubicBezTo>
                      <a:pt x="57535" y="42255"/>
                      <a:pt x="47422" y="51354"/>
                      <a:pt x="38100" y="47625"/>
                    </a:cubicBezTo>
                    <a:cubicBezTo>
                      <a:pt x="27471" y="43373"/>
                      <a:pt x="23302" y="29679"/>
                      <a:pt x="19050" y="19050"/>
                    </a:cubicBezTo>
                    <a:cubicBezTo>
                      <a:pt x="16692" y="13154"/>
                      <a:pt x="19050" y="6350"/>
                      <a:pt x="0" y="952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Freeform 3161"/>
              <p:cNvSpPr/>
              <p:nvPr/>
            </p:nvSpPr>
            <p:spPr bwMode="auto">
              <a:xfrm>
                <a:off x="8353571" y="3110124"/>
                <a:ext cx="219850" cy="601616"/>
              </a:xfrm>
              <a:custGeom>
                <a:avLst/>
                <a:gdLst>
                  <a:gd name="connsiteX0" fmla="*/ 0 w 219075"/>
                  <a:gd name="connsiteY0" fmla="*/ 0 h 600075"/>
                  <a:gd name="connsiteX1" fmla="*/ 219075 w 219075"/>
                  <a:gd name="connsiteY1" fmla="*/ 9525 h 600075"/>
                  <a:gd name="connsiteX2" fmla="*/ 219075 w 219075"/>
                  <a:gd name="connsiteY2" fmla="*/ 561975 h 600075"/>
                  <a:gd name="connsiteX3" fmla="*/ 9525 w 219075"/>
                  <a:gd name="connsiteY3" fmla="*/ 600075 h 600075"/>
                  <a:gd name="connsiteX4" fmla="*/ 0 w 219075"/>
                  <a:gd name="connsiteY4" fmla="*/ 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600075">
                    <a:moveTo>
                      <a:pt x="0" y="0"/>
                    </a:moveTo>
                    <a:lnTo>
                      <a:pt x="219075" y="9525"/>
                    </a:lnTo>
                    <a:lnTo>
                      <a:pt x="219075" y="561975"/>
                    </a:lnTo>
                    <a:lnTo>
                      <a:pt x="9525" y="600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000">
                  <a:solidFill>
                    <a:schemeClr val="tx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Freeform 3162"/>
              <p:cNvSpPr/>
              <p:nvPr/>
            </p:nvSpPr>
            <p:spPr bwMode="auto">
              <a:xfrm>
                <a:off x="8379135" y="3316112"/>
                <a:ext cx="132934" cy="474100"/>
              </a:xfrm>
              <a:custGeom>
                <a:avLst/>
                <a:gdLst>
                  <a:gd name="connsiteX0" fmla="*/ 164800 w 269575"/>
                  <a:gd name="connsiteY0" fmla="*/ 0 h 803292"/>
                  <a:gd name="connsiteX1" fmla="*/ 136225 w 269575"/>
                  <a:gd name="connsiteY1" fmla="*/ 47625 h 803292"/>
                  <a:gd name="connsiteX2" fmla="*/ 126700 w 269575"/>
                  <a:gd name="connsiteY2" fmla="*/ 76200 h 803292"/>
                  <a:gd name="connsiteX3" fmla="*/ 98125 w 269575"/>
                  <a:gd name="connsiteY3" fmla="*/ 104775 h 803292"/>
                  <a:gd name="connsiteX4" fmla="*/ 31450 w 269575"/>
                  <a:gd name="connsiteY4" fmla="*/ 190500 h 803292"/>
                  <a:gd name="connsiteX5" fmla="*/ 21925 w 269575"/>
                  <a:gd name="connsiteY5" fmla="*/ 228600 h 803292"/>
                  <a:gd name="connsiteX6" fmla="*/ 2875 w 269575"/>
                  <a:gd name="connsiteY6" fmla="*/ 285750 h 803292"/>
                  <a:gd name="connsiteX7" fmla="*/ 21925 w 269575"/>
                  <a:gd name="connsiteY7" fmla="*/ 257175 h 803292"/>
                  <a:gd name="connsiteX8" fmla="*/ 79075 w 269575"/>
                  <a:gd name="connsiteY8" fmla="*/ 219075 h 803292"/>
                  <a:gd name="connsiteX9" fmla="*/ 107650 w 269575"/>
                  <a:gd name="connsiteY9" fmla="*/ 161925 h 803292"/>
                  <a:gd name="connsiteX10" fmla="*/ 136225 w 269575"/>
                  <a:gd name="connsiteY10" fmla="*/ 104775 h 803292"/>
                  <a:gd name="connsiteX11" fmla="*/ 164800 w 269575"/>
                  <a:gd name="connsiteY11" fmla="*/ 85725 h 803292"/>
                  <a:gd name="connsiteX12" fmla="*/ 221950 w 269575"/>
                  <a:gd name="connsiteY12" fmla="*/ 57150 h 803292"/>
                  <a:gd name="connsiteX13" fmla="*/ 145750 w 269575"/>
                  <a:gd name="connsiteY13" fmla="*/ 171450 h 803292"/>
                  <a:gd name="connsiteX14" fmla="*/ 136225 w 269575"/>
                  <a:gd name="connsiteY14" fmla="*/ 200025 h 803292"/>
                  <a:gd name="connsiteX15" fmla="*/ 98125 w 269575"/>
                  <a:gd name="connsiteY15" fmla="*/ 257175 h 803292"/>
                  <a:gd name="connsiteX16" fmla="*/ 88600 w 269575"/>
                  <a:gd name="connsiteY16" fmla="*/ 285750 h 803292"/>
                  <a:gd name="connsiteX17" fmla="*/ 60025 w 269575"/>
                  <a:gd name="connsiteY17" fmla="*/ 304800 h 803292"/>
                  <a:gd name="connsiteX18" fmla="*/ 12400 w 269575"/>
                  <a:gd name="connsiteY18" fmla="*/ 361950 h 803292"/>
                  <a:gd name="connsiteX19" fmla="*/ 40975 w 269575"/>
                  <a:gd name="connsiteY19" fmla="*/ 381000 h 803292"/>
                  <a:gd name="connsiteX20" fmla="*/ 69550 w 269575"/>
                  <a:gd name="connsiteY20" fmla="*/ 361950 h 803292"/>
                  <a:gd name="connsiteX21" fmla="*/ 126700 w 269575"/>
                  <a:gd name="connsiteY21" fmla="*/ 247650 h 803292"/>
                  <a:gd name="connsiteX22" fmla="*/ 155275 w 269575"/>
                  <a:gd name="connsiteY22" fmla="*/ 228600 h 803292"/>
                  <a:gd name="connsiteX23" fmla="*/ 164800 w 269575"/>
                  <a:gd name="connsiteY23" fmla="*/ 200025 h 803292"/>
                  <a:gd name="connsiteX24" fmla="*/ 231475 w 269575"/>
                  <a:gd name="connsiteY24" fmla="*/ 114300 h 803292"/>
                  <a:gd name="connsiteX25" fmla="*/ 250525 w 269575"/>
                  <a:gd name="connsiteY25" fmla="*/ 161925 h 803292"/>
                  <a:gd name="connsiteX26" fmla="*/ 221950 w 269575"/>
                  <a:gd name="connsiteY26" fmla="*/ 190500 h 803292"/>
                  <a:gd name="connsiteX27" fmla="*/ 183850 w 269575"/>
                  <a:gd name="connsiteY27" fmla="*/ 247650 h 803292"/>
                  <a:gd name="connsiteX28" fmla="*/ 164800 w 269575"/>
                  <a:gd name="connsiteY28" fmla="*/ 276225 h 803292"/>
                  <a:gd name="connsiteX29" fmla="*/ 145750 w 269575"/>
                  <a:gd name="connsiteY29" fmla="*/ 304800 h 803292"/>
                  <a:gd name="connsiteX30" fmla="*/ 88600 w 269575"/>
                  <a:gd name="connsiteY30" fmla="*/ 419100 h 803292"/>
                  <a:gd name="connsiteX31" fmla="*/ 98125 w 269575"/>
                  <a:gd name="connsiteY31" fmla="*/ 390525 h 803292"/>
                  <a:gd name="connsiteX32" fmla="*/ 126700 w 269575"/>
                  <a:gd name="connsiteY32" fmla="*/ 371475 h 803292"/>
                  <a:gd name="connsiteX33" fmla="*/ 155275 w 269575"/>
                  <a:gd name="connsiteY33" fmla="*/ 314325 h 803292"/>
                  <a:gd name="connsiteX34" fmla="*/ 183850 w 269575"/>
                  <a:gd name="connsiteY34" fmla="*/ 295275 h 803292"/>
                  <a:gd name="connsiteX35" fmla="*/ 221950 w 269575"/>
                  <a:gd name="connsiteY35" fmla="*/ 238125 h 803292"/>
                  <a:gd name="connsiteX36" fmla="*/ 212425 w 269575"/>
                  <a:gd name="connsiteY36" fmla="*/ 266700 h 803292"/>
                  <a:gd name="connsiteX37" fmla="*/ 155275 w 269575"/>
                  <a:gd name="connsiteY37" fmla="*/ 352425 h 803292"/>
                  <a:gd name="connsiteX38" fmla="*/ 126700 w 269575"/>
                  <a:gd name="connsiteY38" fmla="*/ 381000 h 803292"/>
                  <a:gd name="connsiteX39" fmla="*/ 88600 w 269575"/>
                  <a:gd name="connsiteY39" fmla="*/ 466725 h 803292"/>
                  <a:gd name="connsiteX40" fmla="*/ 60025 w 269575"/>
                  <a:gd name="connsiteY40" fmla="*/ 485775 h 803292"/>
                  <a:gd name="connsiteX41" fmla="*/ 88600 w 269575"/>
                  <a:gd name="connsiteY41" fmla="*/ 476250 h 803292"/>
                  <a:gd name="connsiteX42" fmla="*/ 98125 w 269575"/>
                  <a:gd name="connsiteY42" fmla="*/ 447675 h 803292"/>
                  <a:gd name="connsiteX43" fmla="*/ 145750 w 269575"/>
                  <a:gd name="connsiteY43" fmla="*/ 390525 h 803292"/>
                  <a:gd name="connsiteX44" fmla="*/ 183850 w 269575"/>
                  <a:gd name="connsiteY44" fmla="*/ 342900 h 803292"/>
                  <a:gd name="connsiteX45" fmla="*/ 269575 w 269575"/>
                  <a:gd name="connsiteY45" fmla="*/ 276225 h 803292"/>
                  <a:gd name="connsiteX46" fmla="*/ 241000 w 269575"/>
                  <a:gd name="connsiteY46" fmla="*/ 295275 h 803292"/>
                  <a:gd name="connsiteX47" fmla="*/ 202900 w 269575"/>
                  <a:gd name="connsiteY47" fmla="*/ 352425 h 803292"/>
                  <a:gd name="connsiteX48" fmla="*/ 193375 w 269575"/>
                  <a:gd name="connsiteY48" fmla="*/ 381000 h 803292"/>
                  <a:gd name="connsiteX49" fmla="*/ 164800 w 269575"/>
                  <a:gd name="connsiteY49" fmla="*/ 409575 h 803292"/>
                  <a:gd name="connsiteX50" fmla="*/ 126700 w 269575"/>
                  <a:gd name="connsiteY50" fmla="*/ 495300 h 803292"/>
                  <a:gd name="connsiteX51" fmla="*/ 98125 w 269575"/>
                  <a:gd name="connsiteY51" fmla="*/ 514350 h 803292"/>
                  <a:gd name="connsiteX52" fmla="*/ 60025 w 269575"/>
                  <a:gd name="connsiteY52" fmla="*/ 561975 h 803292"/>
                  <a:gd name="connsiteX53" fmla="*/ 50500 w 269575"/>
                  <a:gd name="connsiteY53" fmla="*/ 590550 h 803292"/>
                  <a:gd name="connsiteX54" fmla="*/ 69550 w 269575"/>
                  <a:gd name="connsiteY54" fmla="*/ 561975 h 803292"/>
                  <a:gd name="connsiteX55" fmla="*/ 98125 w 269575"/>
                  <a:gd name="connsiteY55" fmla="*/ 552450 h 803292"/>
                  <a:gd name="connsiteX56" fmla="*/ 117175 w 269575"/>
                  <a:gd name="connsiteY56" fmla="*/ 523875 h 803292"/>
                  <a:gd name="connsiteX57" fmla="*/ 145750 w 269575"/>
                  <a:gd name="connsiteY57" fmla="*/ 504825 h 803292"/>
                  <a:gd name="connsiteX58" fmla="*/ 183850 w 269575"/>
                  <a:gd name="connsiteY58" fmla="*/ 447675 h 803292"/>
                  <a:gd name="connsiteX59" fmla="*/ 202900 w 269575"/>
                  <a:gd name="connsiteY59" fmla="*/ 419100 h 803292"/>
                  <a:gd name="connsiteX60" fmla="*/ 221950 w 269575"/>
                  <a:gd name="connsiteY60" fmla="*/ 390525 h 803292"/>
                  <a:gd name="connsiteX61" fmla="*/ 212425 w 269575"/>
                  <a:gd name="connsiteY61" fmla="*/ 447675 h 803292"/>
                  <a:gd name="connsiteX62" fmla="*/ 164800 w 269575"/>
                  <a:gd name="connsiteY62" fmla="*/ 523875 h 803292"/>
                  <a:gd name="connsiteX63" fmla="*/ 98125 w 269575"/>
                  <a:gd name="connsiteY63" fmla="*/ 600075 h 803292"/>
                  <a:gd name="connsiteX64" fmla="*/ 79075 w 269575"/>
                  <a:gd name="connsiteY64" fmla="*/ 628650 h 803292"/>
                  <a:gd name="connsiteX65" fmla="*/ 79075 w 269575"/>
                  <a:gd name="connsiteY65" fmla="*/ 647700 h 803292"/>
                  <a:gd name="connsiteX66" fmla="*/ 136225 w 269575"/>
                  <a:gd name="connsiteY66" fmla="*/ 609600 h 803292"/>
                  <a:gd name="connsiteX67" fmla="*/ 155275 w 269575"/>
                  <a:gd name="connsiteY67" fmla="*/ 581025 h 803292"/>
                  <a:gd name="connsiteX68" fmla="*/ 212425 w 269575"/>
                  <a:gd name="connsiteY68" fmla="*/ 542925 h 803292"/>
                  <a:gd name="connsiteX69" fmla="*/ 241000 w 269575"/>
                  <a:gd name="connsiteY69" fmla="*/ 523875 h 803292"/>
                  <a:gd name="connsiteX70" fmla="*/ 221950 w 269575"/>
                  <a:gd name="connsiteY70" fmla="*/ 581025 h 803292"/>
                  <a:gd name="connsiteX71" fmla="*/ 164800 w 269575"/>
                  <a:gd name="connsiteY71" fmla="*/ 666750 h 803292"/>
                  <a:gd name="connsiteX72" fmla="*/ 136225 w 269575"/>
                  <a:gd name="connsiteY72" fmla="*/ 676275 h 803292"/>
                  <a:gd name="connsiteX73" fmla="*/ 107650 w 269575"/>
                  <a:gd name="connsiteY73" fmla="*/ 704850 h 803292"/>
                  <a:gd name="connsiteX74" fmla="*/ 50500 w 269575"/>
                  <a:gd name="connsiteY74" fmla="*/ 752475 h 803292"/>
                  <a:gd name="connsiteX75" fmla="*/ 31450 w 269575"/>
                  <a:gd name="connsiteY75" fmla="*/ 781050 h 803292"/>
                  <a:gd name="connsiteX76" fmla="*/ 2875 w 269575"/>
                  <a:gd name="connsiteY76" fmla="*/ 800100 h 803292"/>
                  <a:gd name="connsiteX77" fmla="*/ 31450 w 269575"/>
                  <a:gd name="connsiteY77" fmla="*/ 771525 h 803292"/>
                  <a:gd name="connsiteX78" fmla="*/ 60025 w 269575"/>
                  <a:gd name="connsiteY78" fmla="*/ 733425 h 803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269575" h="803292">
                    <a:moveTo>
                      <a:pt x="164800" y="0"/>
                    </a:moveTo>
                    <a:cubicBezTo>
                      <a:pt x="155275" y="15875"/>
                      <a:pt x="144504" y="31066"/>
                      <a:pt x="136225" y="47625"/>
                    </a:cubicBezTo>
                    <a:cubicBezTo>
                      <a:pt x="131735" y="56605"/>
                      <a:pt x="132269" y="67846"/>
                      <a:pt x="126700" y="76200"/>
                    </a:cubicBezTo>
                    <a:cubicBezTo>
                      <a:pt x="119228" y="87408"/>
                      <a:pt x="106395" y="94142"/>
                      <a:pt x="98125" y="104775"/>
                    </a:cubicBezTo>
                    <a:cubicBezTo>
                      <a:pt x="18374" y="207312"/>
                      <a:pt x="96324" y="125626"/>
                      <a:pt x="31450" y="190500"/>
                    </a:cubicBezTo>
                    <a:cubicBezTo>
                      <a:pt x="28275" y="203200"/>
                      <a:pt x="25687" y="216061"/>
                      <a:pt x="21925" y="228600"/>
                    </a:cubicBezTo>
                    <a:cubicBezTo>
                      <a:pt x="16155" y="247834"/>
                      <a:pt x="-8264" y="302458"/>
                      <a:pt x="2875" y="285750"/>
                    </a:cubicBezTo>
                    <a:cubicBezTo>
                      <a:pt x="9225" y="276225"/>
                      <a:pt x="13310" y="264713"/>
                      <a:pt x="21925" y="257175"/>
                    </a:cubicBezTo>
                    <a:cubicBezTo>
                      <a:pt x="39155" y="242098"/>
                      <a:pt x="79075" y="219075"/>
                      <a:pt x="79075" y="219075"/>
                    </a:cubicBezTo>
                    <a:cubicBezTo>
                      <a:pt x="103016" y="147251"/>
                      <a:pt x="70721" y="235783"/>
                      <a:pt x="107650" y="161925"/>
                    </a:cubicBezTo>
                    <a:cubicBezTo>
                      <a:pt x="123144" y="130937"/>
                      <a:pt x="108928" y="132072"/>
                      <a:pt x="136225" y="104775"/>
                    </a:cubicBezTo>
                    <a:cubicBezTo>
                      <a:pt x="144320" y="96680"/>
                      <a:pt x="155275" y="92075"/>
                      <a:pt x="164800" y="85725"/>
                    </a:cubicBezTo>
                    <a:cubicBezTo>
                      <a:pt x="209250" y="19050"/>
                      <a:pt x="190200" y="9525"/>
                      <a:pt x="221950" y="57150"/>
                    </a:cubicBezTo>
                    <a:lnTo>
                      <a:pt x="145750" y="171450"/>
                    </a:lnTo>
                    <a:cubicBezTo>
                      <a:pt x="140181" y="179804"/>
                      <a:pt x="141101" y="191248"/>
                      <a:pt x="136225" y="200025"/>
                    </a:cubicBezTo>
                    <a:cubicBezTo>
                      <a:pt x="125106" y="220039"/>
                      <a:pt x="110825" y="238125"/>
                      <a:pt x="98125" y="257175"/>
                    </a:cubicBezTo>
                    <a:cubicBezTo>
                      <a:pt x="92556" y="265529"/>
                      <a:pt x="94872" y="277910"/>
                      <a:pt x="88600" y="285750"/>
                    </a:cubicBezTo>
                    <a:cubicBezTo>
                      <a:pt x="81449" y="294689"/>
                      <a:pt x="68819" y="297471"/>
                      <a:pt x="60025" y="304800"/>
                    </a:cubicBezTo>
                    <a:cubicBezTo>
                      <a:pt x="32523" y="327719"/>
                      <a:pt x="31131" y="333853"/>
                      <a:pt x="12400" y="361950"/>
                    </a:cubicBezTo>
                    <a:cubicBezTo>
                      <a:pt x="21925" y="368300"/>
                      <a:pt x="29527" y="381000"/>
                      <a:pt x="40975" y="381000"/>
                    </a:cubicBezTo>
                    <a:cubicBezTo>
                      <a:pt x="52423" y="381000"/>
                      <a:pt x="62012" y="370565"/>
                      <a:pt x="69550" y="361950"/>
                    </a:cubicBezTo>
                    <a:cubicBezTo>
                      <a:pt x="109320" y="316499"/>
                      <a:pt x="108715" y="301606"/>
                      <a:pt x="126700" y="247650"/>
                    </a:cubicBezTo>
                    <a:cubicBezTo>
                      <a:pt x="130320" y="236790"/>
                      <a:pt x="145750" y="234950"/>
                      <a:pt x="155275" y="228600"/>
                    </a:cubicBezTo>
                    <a:cubicBezTo>
                      <a:pt x="158450" y="219075"/>
                      <a:pt x="159924" y="208802"/>
                      <a:pt x="164800" y="200025"/>
                    </a:cubicBezTo>
                    <a:cubicBezTo>
                      <a:pt x="193283" y="148756"/>
                      <a:pt x="196765" y="149010"/>
                      <a:pt x="231475" y="114300"/>
                    </a:cubicBezTo>
                    <a:cubicBezTo>
                      <a:pt x="262562" y="124662"/>
                      <a:pt x="275402" y="118390"/>
                      <a:pt x="250525" y="161925"/>
                    </a:cubicBezTo>
                    <a:cubicBezTo>
                      <a:pt x="243842" y="173621"/>
                      <a:pt x="230220" y="179867"/>
                      <a:pt x="221950" y="190500"/>
                    </a:cubicBezTo>
                    <a:cubicBezTo>
                      <a:pt x="207894" y="208572"/>
                      <a:pt x="196550" y="228600"/>
                      <a:pt x="183850" y="247650"/>
                    </a:cubicBezTo>
                    <a:lnTo>
                      <a:pt x="164800" y="276225"/>
                    </a:lnTo>
                    <a:cubicBezTo>
                      <a:pt x="158450" y="285750"/>
                      <a:pt x="149370" y="293940"/>
                      <a:pt x="145750" y="304800"/>
                    </a:cubicBezTo>
                    <a:cubicBezTo>
                      <a:pt x="119460" y="383670"/>
                      <a:pt x="137839" y="345242"/>
                      <a:pt x="88600" y="419100"/>
                    </a:cubicBezTo>
                    <a:cubicBezTo>
                      <a:pt x="83031" y="427454"/>
                      <a:pt x="91853" y="398365"/>
                      <a:pt x="98125" y="390525"/>
                    </a:cubicBezTo>
                    <a:cubicBezTo>
                      <a:pt x="105276" y="381586"/>
                      <a:pt x="117175" y="377825"/>
                      <a:pt x="126700" y="371475"/>
                    </a:cubicBezTo>
                    <a:cubicBezTo>
                      <a:pt x="134447" y="348234"/>
                      <a:pt x="136811" y="332789"/>
                      <a:pt x="155275" y="314325"/>
                    </a:cubicBezTo>
                    <a:cubicBezTo>
                      <a:pt x="163370" y="306230"/>
                      <a:pt x="174325" y="301625"/>
                      <a:pt x="183850" y="295275"/>
                    </a:cubicBezTo>
                    <a:cubicBezTo>
                      <a:pt x="196550" y="276225"/>
                      <a:pt x="229190" y="216405"/>
                      <a:pt x="221950" y="238125"/>
                    </a:cubicBezTo>
                    <a:cubicBezTo>
                      <a:pt x="218775" y="247650"/>
                      <a:pt x="217301" y="257923"/>
                      <a:pt x="212425" y="266700"/>
                    </a:cubicBezTo>
                    <a:lnTo>
                      <a:pt x="155275" y="352425"/>
                    </a:lnTo>
                    <a:cubicBezTo>
                      <a:pt x="147803" y="363633"/>
                      <a:pt x="136225" y="371475"/>
                      <a:pt x="126700" y="381000"/>
                    </a:cubicBezTo>
                    <a:cubicBezTo>
                      <a:pt x="117269" y="409294"/>
                      <a:pt x="111241" y="444084"/>
                      <a:pt x="88600" y="466725"/>
                    </a:cubicBezTo>
                    <a:cubicBezTo>
                      <a:pt x="80505" y="474820"/>
                      <a:pt x="60025" y="474327"/>
                      <a:pt x="60025" y="485775"/>
                    </a:cubicBezTo>
                    <a:cubicBezTo>
                      <a:pt x="60025" y="495815"/>
                      <a:pt x="79075" y="479425"/>
                      <a:pt x="88600" y="476250"/>
                    </a:cubicBezTo>
                    <a:cubicBezTo>
                      <a:pt x="91775" y="466725"/>
                      <a:pt x="93635" y="456655"/>
                      <a:pt x="98125" y="447675"/>
                    </a:cubicBezTo>
                    <a:cubicBezTo>
                      <a:pt x="111386" y="421153"/>
                      <a:pt x="124684" y="411591"/>
                      <a:pt x="145750" y="390525"/>
                    </a:cubicBezTo>
                    <a:cubicBezTo>
                      <a:pt x="162304" y="340862"/>
                      <a:pt x="143034" y="379181"/>
                      <a:pt x="183850" y="342900"/>
                    </a:cubicBezTo>
                    <a:cubicBezTo>
                      <a:pt x="260949" y="274367"/>
                      <a:pt x="210653" y="295866"/>
                      <a:pt x="269575" y="276225"/>
                    </a:cubicBezTo>
                    <a:cubicBezTo>
                      <a:pt x="260050" y="282575"/>
                      <a:pt x="248538" y="286660"/>
                      <a:pt x="241000" y="295275"/>
                    </a:cubicBezTo>
                    <a:cubicBezTo>
                      <a:pt x="225923" y="312505"/>
                      <a:pt x="210140" y="330705"/>
                      <a:pt x="202900" y="352425"/>
                    </a:cubicBezTo>
                    <a:cubicBezTo>
                      <a:pt x="199725" y="361950"/>
                      <a:pt x="198944" y="372646"/>
                      <a:pt x="193375" y="381000"/>
                    </a:cubicBezTo>
                    <a:cubicBezTo>
                      <a:pt x="185903" y="392208"/>
                      <a:pt x="174325" y="400050"/>
                      <a:pt x="164800" y="409575"/>
                    </a:cubicBezTo>
                    <a:cubicBezTo>
                      <a:pt x="155369" y="437869"/>
                      <a:pt x="149341" y="472659"/>
                      <a:pt x="126700" y="495300"/>
                    </a:cubicBezTo>
                    <a:cubicBezTo>
                      <a:pt x="118605" y="503395"/>
                      <a:pt x="107650" y="508000"/>
                      <a:pt x="98125" y="514350"/>
                    </a:cubicBezTo>
                    <a:cubicBezTo>
                      <a:pt x="74184" y="586174"/>
                      <a:pt x="109264" y="500427"/>
                      <a:pt x="60025" y="561975"/>
                    </a:cubicBezTo>
                    <a:cubicBezTo>
                      <a:pt x="53753" y="569815"/>
                      <a:pt x="40460" y="590550"/>
                      <a:pt x="50500" y="590550"/>
                    </a:cubicBezTo>
                    <a:cubicBezTo>
                      <a:pt x="61948" y="590550"/>
                      <a:pt x="60611" y="569126"/>
                      <a:pt x="69550" y="561975"/>
                    </a:cubicBezTo>
                    <a:cubicBezTo>
                      <a:pt x="77390" y="555703"/>
                      <a:pt x="88600" y="555625"/>
                      <a:pt x="98125" y="552450"/>
                    </a:cubicBezTo>
                    <a:cubicBezTo>
                      <a:pt x="104475" y="542925"/>
                      <a:pt x="109080" y="531970"/>
                      <a:pt x="117175" y="523875"/>
                    </a:cubicBezTo>
                    <a:cubicBezTo>
                      <a:pt x="125270" y="515780"/>
                      <a:pt x="138212" y="513440"/>
                      <a:pt x="145750" y="504825"/>
                    </a:cubicBezTo>
                    <a:cubicBezTo>
                      <a:pt x="160827" y="487595"/>
                      <a:pt x="171150" y="466725"/>
                      <a:pt x="183850" y="447675"/>
                    </a:cubicBezTo>
                    <a:lnTo>
                      <a:pt x="202900" y="419100"/>
                    </a:lnTo>
                    <a:lnTo>
                      <a:pt x="221950" y="390525"/>
                    </a:lnTo>
                    <a:cubicBezTo>
                      <a:pt x="238180" y="439214"/>
                      <a:pt x="233527" y="400195"/>
                      <a:pt x="212425" y="447675"/>
                    </a:cubicBezTo>
                    <a:cubicBezTo>
                      <a:pt x="179016" y="522844"/>
                      <a:pt x="216205" y="489605"/>
                      <a:pt x="164800" y="523875"/>
                    </a:cubicBezTo>
                    <a:cubicBezTo>
                      <a:pt x="120350" y="590550"/>
                      <a:pt x="145750" y="568325"/>
                      <a:pt x="98125" y="600075"/>
                    </a:cubicBezTo>
                    <a:cubicBezTo>
                      <a:pt x="91775" y="609600"/>
                      <a:pt x="86404" y="619856"/>
                      <a:pt x="79075" y="628650"/>
                    </a:cubicBezTo>
                    <a:cubicBezTo>
                      <a:pt x="51633" y="661580"/>
                      <a:pt x="31585" y="663530"/>
                      <a:pt x="79075" y="647700"/>
                    </a:cubicBezTo>
                    <a:cubicBezTo>
                      <a:pt x="98125" y="635000"/>
                      <a:pt x="123525" y="628650"/>
                      <a:pt x="136225" y="609600"/>
                    </a:cubicBezTo>
                    <a:cubicBezTo>
                      <a:pt x="142575" y="600075"/>
                      <a:pt x="146660" y="588563"/>
                      <a:pt x="155275" y="581025"/>
                    </a:cubicBezTo>
                    <a:cubicBezTo>
                      <a:pt x="172505" y="565948"/>
                      <a:pt x="193375" y="555625"/>
                      <a:pt x="212425" y="542925"/>
                    </a:cubicBezTo>
                    <a:lnTo>
                      <a:pt x="241000" y="523875"/>
                    </a:lnTo>
                    <a:cubicBezTo>
                      <a:pt x="234650" y="542925"/>
                      <a:pt x="233089" y="564317"/>
                      <a:pt x="221950" y="581025"/>
                    </a:cubicBezTo>
                    <a:lnTo>
                      <a:pt x="164800" y="666750"/>
                    </a:lnTo>
                    <a:cubicBezTo>
                      <a:pt x="159231" y="675104"/>
                      <a:pt x="145750" y="673100"/>
                      <a:pt x="136225" y="676275"/>
                    </a:cubicBezTo>
                    <a:cubicBezTo>
                      <a:pt x="126700" y="685800"/>
                      <a:pt x="117998" y="696226"/>
                      <a:pt x="107650" y="704850"/>
                    </a:cubicBezTo>
                    <a:cubicBezTo>
                      <a:pt x="66782" y="738907"/>
                      <a:pt x="88446" y="706939"/>
                      <a:pt x="50500" y="752475"/>
                    </a:cubicBezTo>
                    <a:cubicBezTo>
                      <a:pt x="43171" y="761269"/>
                      <a:pt x="39545" y="772955"/>
                      <a:pt x="31450" y="781050"/>
                    </a:cubicBezTo>
                    <a:cubicBezTo>
                      <a:pt x="23355" y="789145"/>
                      <a:pt x="2875" y="811548"/>
                      <a:pt x="2875" y="800100"/>
                    </a:cubicBezTo>
                    <a:cubicBezTo>
                      <a:pt x="2875" y="786630"/>
                      <a:pt x="22826" y="781873"/>
                      <a:pt x="31450" y="771525"/>
                    </a:cubicBezTo>
                    <a:cubicBezTo>
                      <a:pt x="85302" y="706903"/>
                      <a:pt x="29732" y="763718"/>
                      <a:pt x="60025" y="733425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" name="96bac3d4-f888-4be0-bf8e-b18d9b922079"/>
          <p:cNvGrpSpPr/>
          <p:nvPr userDrawn="1"/>
        </p:nvGrpSpPr>
        <p:grpSpPr>
          <a:xfrm>
            <a:off x="2455570" y="1751309"/>
            <a:ext cx="7068732" cy="699792"/>
            <a:chOff x="2347119" y="5315503"/>
            <a:chExt cx="7738060" cy="1196384"/>
          </a:xfrm>
        </p:grpSpPr>
        <p:grpSp>
          <p:nvGrpSpPr>
            <p:cNvPr id="42" name="6d554851-3421-4d4c-9a79-26bc7d8be798"/>
            <p:cNvGrpSpPr/>
            <p:nvPr/>
          </p:nvGrpSpPr>
          <p:grpSpPr>
            <a:xfrm>
              <a:off x="2347119" y="5531404"/>
              <a:ext cx="7738060" cy="980483"/>
              <a:chOff x="0" y="3768"/>
              <a:chExt cx="7738060" cy="980483"/>
            </a:xfrm>
          </p:grpSpPr>
          <p:sp>
            <p:nvSpPr>
              <p:cNvPr id="48" name="3547827a-e08d-47b4-9c10-52f7959b3f11"/>
              <p:cNvSpPr/>
              <p:nvPr/>
            </p:nvSpPr>
            <p:spPr>
              <a:xfrm>
                <a:off x="0" y="3768"/>
                <a:ext cx="1934515" cy="9804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b"/>
              <a:lstStyle/>
              <a:p>
                <a:pPr algn="ctr"/>
                <a:r>
                  <a:rPr lang="en-CA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ribbon group 1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88306841-1f7e-4a8a-a32a-6ce1aa4ea024"/>
              <p:cNvSpPr/>
              <p:nvPr/>
            </p:nvSpPr>
            <p:spPr>
              <a:xfrm>
                <a:off x="1934515" y="3768"/>
                <a:ext cx="1934515" cy="9804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b"/>
              <a:lstStyle/>
              <a:p>
                <a:pPr algn="ctr"/>
                <a:r>
                  <a:rPr lang="en-CA" sz="100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ribbon group 2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5431ba97-ff3c-49cf-9c14-45419cbc6c99"/>
              <p:cNvSpPr/>
              <p:nvPr/>
            </p:nvSpPr>
            <p:spPr>
              <a:xfrm>
                <a:off x="3869030" y="3768"/>
                <a:ext cx="1934515" cy="9804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b"/>
              <a:lstStyle/>
              <a:p>
                <a:pPr algn="ctr"/>
                <a:r>
                  <a:rPr lang="en-CA" sz="100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ribbon group 3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049acb6d-581e-4897-a324-0c063f432a90"/>
              <p:cNvSpPr/>
              <p:nvPr/>
            </p:nvSpPr>
            <p:spPr>
              <a:xfrm>
                <a:off x="5803545" y="3768"/>
                <a:ext cx="1934515" cy="98048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b"/>
              <a:lstStyle/>
              <a:p>
                <a:pPr algn="ctr"/>
                <a:r>
                  <a:rPr lang="en-CA" sz="100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ribbon group 4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3" name="8b2993a0-0831-4690-aa10-cfc30e8c0839"/>
            <p:cNvGrpSpPr/>
            <p:nvPr>
              <p:custDataLst>
                <p:tags r:id="rId1"/>
              </p:custDataLst>
            </p:nvPr>
          </p:nvGrpSpPr>
          <p:grpSpPr>
            <a:xfrm>
              <a:off x="2347119" y="5315503"/>
              <a:ext cx="2437180" cy="215901"/>
              <a:chOff x="2347119" y="5305977"/>
              <a:chExt cx="2437180" cy="215901"/>
            </a:xfrm>
          </p:grpSpPr>
          <p:sp>
            <p:nvSpPr>
              <p:cNvPr id="44" name="415d4480-f026-4ab8-b376-a9e07384116a"/>
              <p:cNvSpPr/>
              <p:nvPr/>
            </p:nvSpPr>
            <p:spPr>
              <a:xfrm rot="10800000" flipV="1">
                <a:off x="2347119" y="5305977"/>
                <a:ext cx="641575" cy="215900"/>
              </a:xfrm>
              <a:prstGeom prst="round2Same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CA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Clients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c664368f-8fdf-4da5-9ab1-629e14c6deac"/>
              <p:cNvSpPr/>
              <p:nvPr/>
            </p:nvSpPr>
            <p:spPr>
              <a:xfrm rot="10800000" flipV="1">
                <a:off x="2988694" y="5305978"/>
                <a:ext cx="632566" cy="215900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CA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Trades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96fab6d2-61a2-4d6c-90ce-6b9c707b373e"/>
              <p:cNvSpPr/>
              <p:nvPr/>
            </p:nvSpPr>
            <p:spPr>
              <a:xfrm rot="10800000" flipV="1">
                <a:off x="3621260" y="5305978"/>
                <a:ext cx="581858" cy="215900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CA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Tab 3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298c355e-ffde-46fd-af74-00bcb983ff12"/>
              <p:cNvSpPr/>
              <p:nvPr/>
            </p:nvSpPr>
            <p:spPr>
              <a:xfrm rot="10800000" flipV="1">
                <a:off x="4202441" y="5305978"/>
                <a:ext cx="581858" cy="215900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/>
              <a:p>
                <a:pPr algn="ctr"/>
                <a:r>
                  <a:rPr lang="en-CA" sz="10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Tab 4</a:t>
                </a:r>
                <a:endParaRPr lang="en-CA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2" name="641363e9-6e0b-490b-8df6-cbf210a9072e"/>
          <p:cNvGrpSpPr>
            <a:grpSpLocks/>
          </p:cNvGrpSpPr>
          <p:nvPr userDrawn="1"/>
        </p:nvGrpSpPr>
        <p:grpSpPr bwMode="auto">
          <a:xfrm>
            <a:off x="2538415" y="1938344"/>
            <a:ext cx="777939" cy="187450"/>
            <a:chOff x="1931570" y="4380241"/>
            <a:chExt cx="777870" cy="187818"/>
          </a:xfrm>
        </p:grpSpPr>
        <p:sp>
          <p:nvSpPr>
            <p:cNvPr id="53" name="Content"/>
            <p:cNvSpPr txBox="1">
              <a:spLocks noChangeArrowheads="1"/>
            </p:cNvSpPr>
            <p:nvPr/>
          </p:nvSpPr>
          <p:spPr bwMode="auto">
            <a:xfrm>
              <a:off x="2126319" y="4383030"/>
              <a:ext cx="583121" cy="185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rIns="18288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New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Icon"/>
            <p:cNvSpPr/>
            <p:nvPr/>
          </p:nvSpPr>
          <p:spPr>
            <a:xfrm>
              <a:off x="1931570" y="4380241"/>
              <a:ext cx="187309" cy="18769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lIns="45720" tIns="91440" rIns="45720" bIns="9144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endParaRPr>
            </a:p>
          </p:txBody>
        </p:sp>
      </p:grpSp>
      <p:grpSp>
        <p:nvGrpSpPr>
          <p:cNvPr id="55" name="Group 1320"/>
          <p:cNvGrpSpPr>
            <a:grpSpLocks/>
          </p:cNvGrpSpPr>
          <p:nvPr userDrawn="1"/>
        </p:nvGrpSpPr>
        <p:grpSpPr bwMode="auto">
          <a:xfrm>
            <a:off x="3236969" y="2601695"/>
            <a:ext cx="5253887" cy="3465276"/>
            <a:chOff x="2829152" y="2870086"/>
            <a:chExt cx="3543048" cy="2215098"/>
          </a:xfrm>
        </p:grpSpPr>
        <p:grpSp>
          <p:nvGrpSpPr>
            <p:cNvPr id="56" name="6cb83917-3849-4e0f-a49e-1cab1c04cbd8"/>
            <p:cNvGrpSpPr>
              <a:grpSpLocks/>
            </p:cNvGrpSpPr>
            <p:nvPr/>
          </p:nvGrpSpPr>
          <p:grpSpPr bwMode="auto">
            <a:xfrm>
              <a:off x="2913283" y="2870086"/>
              <a:ext cx="3458917" cy="2215098"/>
              <a:chOff x="1835696" y="1734424"/>
              <a:chExt cx="2867025" cy="9250473"/>
            </a:xfrm>
            <a:solidFill>
              <a:schemeClr val="bg1">
                <a:lumMod val="95000"/>
              </a:schemeClr>
            </a:solidFill>
          </p:grpSpPr>
          <p:sp>
            <p:nvSpPr>
              <p:cNvPr id="64" name="Freeform 3128"/>
              <p:cNvSpPr/>
              <p:nvPr/>
            </p:nvSpPr>
            <p:spPr bwMode="auto">
              <a:xfrm>
                <a:off x="1835696" y="1734424"/>
                <a:ext cx="2867025" cy="9250473"/>
              </a:xfrm>
              <a:custGeom>
                <a:avLst/>
                <a:gdLst>
                  <a:gd name="connsiteX0" fmla="*/ 0 w 2867025"/>
                  <a:gd name="connsiteY0" fmla="*/ 66675 h 3362325"/>
                  <a:gd name="connsiteX1" fmla="*/ 28575 w 2867025"/>
                  <a:gd name="connsiteY1" fmla="*/ 3362325 h 3362325"/>
                  <a:gd name="connsiteX2" fmla="*/ 2867025 w 2867025"/>
                  <a:gd name="connsiteY2" fmla="*/ 3267075 h 3362325"/>
                  <a:gd name="connsiteX3" fmla="*/ 2847975 w 2867025"/>
                  <a:gd name="connsiteY3" fmla="*/ 0 h 3362325"/>
                  <a:gd name="connsiteX4" fmla="*/ 0 w 2867025"/>
                  <a:gd name="connsiteY4" fmla="*/ 66675 h 3362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7025" h="3362325">
                    <a:moveTo>
                      <a:pt x="0" y="66675"/>
                    </a:moveTo>
                    <a:lnTo>
                      <a:pt x="28575" y="3362325"/>
                    </a:lnTo>
                    <a:lnTo>
                      <a:pt x="2867025" y="3267075"/>
                    </a:lnTo>
                    <a:lnTo>
                      <a:pt x="2847975" y="0"/>
                    </a:lnTo>
                    <a:lnTo>
                      <a:pt x="0" y="66675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200" dirty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endParaRPr>
              </a:p>
            </p:txBody>
          </p:sp>
        </p:grpSp>
        <p:grpSp>
          <p:nvGrpSpPr>
            <p:cNvPr id="57" name="6cb83917-3849-4e0f-a49e-1cab1c04cbd8"/>
            <p:cNvGrpSpPr>
              <a:grpSpLocks/>
            </p:cNvGrpSpPr>
            <p:nvPr/>
          </p:nvGrpSpPr>
          <p:grpSpPr bwMode="auto">
            <a:xfrm>
              <a:off x="2976778" y="3085853"/>
              <a:ext cx="3314466" cy="1927876"/>
              <a:chOff x="1835618" y="1218665"/>
              <a:chExt cx="2867103" cy="9766232"/>
            </a:xfrm>
            <a:solidFill>
              <a:schemeClr val="bg1"/>
            </a:solidFill>
          </p:grpSpPr>
          <p:sp>
            <p:nvSpPr>
              <p:cNvPr id="62" name="Freeform 3125"/>
              <p:cNvSpPr/>
              <p:nvPr/>
            </p:nvSpPr>
            <p:spPr bwMode="auto">
              <a:xfrm>
                <a:off x="1835618" y="1353342"/>
                <a:ext cx="2867103" cy="9631555"/>
              </a:xfrm>
              <a:custGeom>
                <a:avLst/>
                <a:gdLst>
                  <a:gd name="connsiteX0" fmla="*/ 0 w 2867025"/>
                  <a:gd name="connsiteY0" fmla="*/ 66675 h 3362325"/>
                  <a:gd name="connsiteX1" fmla="*/ 28575 w 2867025"/>
                  <a:gd name="connsiteY1" fmla="*/ 3362325 h 3362325"/>
                  <a:gd name="connsiteX2" fmla="*/ 2867025 w 2867025"/>
                  <a:gd name="connsiteY2" fmla="*/ 3267075 h 3362325"/>
                  <a:gd name="connsiteX3" fmla="*/ 2847975 w 2867025"/>
                  <a:gd name="connsiteY3" fmla="*/ 0 h 3362325"/>
                  <a:gd name="connsiteX4" fmla="*/ 0 w 2867025"/>
                  <a:gd name="connsiteY4" fmla="*/ 66675 h 3362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7025" h="3362325">
                    <a:moveTo>
                      <a:pt x="0" y="66675"/>
                    </a:moveTo>
                    <a:lnTo>
                      <a:pt x="28575" y="3362325"/>
                    </a:lnTo>
                    <a:lnTo>
                      <a:pt x="2867025" y="3267075"/>
                    </a:lnTo>
                    <a:lnTo>
                      <a:pt x="2847975" y="0"/>
                    </a:lnTo>
                    <a:lnTo>
                      <a:pt x="0" y="66675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CA" sz="1200" dirty="0">
                  <a:solidFill>
                    <a:schemeClr val="tx1"/>
                  </a:solidFill>
                  <a:latin typeface="Buxton Sketch" pitchFamily="66" charset="0"/>
                  <a:cs typeface="Segoe UI" pitchFamily="34" charset="0"/>
                </a:endParaRPr>
              </a:p>
            </p:txBody>
          </p:sp>
          <p:cxnSp>
            <p:nvCxnSpPr>
              <p:cNvPr id="63" name="Straight Connector 3126"/>
              <p:cNvCxnSpPr/>
              <p:nvPr/>
            </p:nvCxnSpPr>
            <p:spPr>
              <a:xfrm flipV="1">
                <a:off x="1835696" y="1218665"/>
                <a:ext cx="2867025" cy="6917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52690a4f-081e-4aee-b903-4d1592b50a14"/>
            <p:cNvSpPr txBox="1">
              <a:spLocks noChangeArrowheads="1"/>
            </p:cNvSpPr>
            <p:nvPr/>
          </p:nvSpPr>
          <p:spPr bwMode="auto">
            <a:xfrm>
              <a:off x="2829152" y="2908195"/>
              <a:ext cx="714324" cy="196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CA" sz="1400" dirty="0" smtClean="0">
                  <a:latin typeface="Buxton Sketch" panose="03080500000500000004" pitchFamily="66" charset="0"/>
                  <a:ea typeface="MV Boli" panose="02000500030200090000" pitchFamily="2" charset="0"/>
                  <a:cs typeface="MV Boli" panose="02000500030200090000" pitchFamily="2" charset="0"/>
                </a:rPr>
                <a:t>New Client</a:t>
              </a:r>
              <a:endParaRPr lang="en-CA" sz="1400" dirty="0">
                <a:latin typeface="Buxton Sketch" panose="03080500000500000004" pitchFamily="66" charset="0"/>
                <a:ea typeface="MV Boli" panose="02000500030200090000" pitchFamily="2" charset="0"/>
                <a:cs typeface="MV Boli" panose="02000500030200090000" pitchFamily="2" charset="0"/>
              </a:endParaRPr>
            </a:p>
          </p:txBody>
        </p:sp>
        <p:grpSp>
          <p:nvGrpSpPr>
            <p:cNvPr id="59" name="c9d8db17-8bcf-49cf-8faa-83d10dc31a54"/>
            <p:cNvGrpSpPr>
              <a:grpSpLocks/>
            </p:cNvGrpSpPr>
            <p:nvPr/>
          </p:nvGrpSpPr>
          <p:grpSpPr bwMode="auto">
            <a:xfrm>
              <a:off x="6119806" y="2908196"/>
              <a:ext cx="107942" cy="160374"/>
              <a:chOff x="529817" y="1400432"/>
              <a:chExt cx="371969" cy="378244"/>
            </a:xfrm>
          </p:grpSpPr>
          <p:sp>
            <p:nvSpPr>
              <p:cNvPr id="60" name="Line 2"/>
              <p:cNvSpPr>
                <a:spLocks/>
              </p:cNvSpPr>
              <p:nvPr/>
            </p:nvSpPr>
            <p:spPr bwMode="auto">
              <a:xfrm>
                <a:off x="546226" y="1437876"/>
                <a:ext cx="344619" cy="340800"/>
              </a:xfrm>
              <a:custGeom>
                <a:avLst/>
                <a:gdLst>
                  <a:gd name="connsiteX0" fmla="*/ 0 w 342900"/>
                  <a:gd name="connsiteY0" fmla="*/ 344488 h 344488"/>
                  <a:gd name="connsiteX1" fmla="*/ 342900 w 342900"/>
                  <a:gd name="connsiteY1" fmla="*/ 0 h 344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2900" h="344488">
                    <a:moveTo>
                      <a:pt x="0" y="344488"/>
                    </a:moveTo>
                    <a:cubicBezTo>
                      <a:pt x="119069" y="239523"/>
                      <a:pt x="153682" y="96410"/>
                      <a:pt x="342900" y="0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Buxton Sketch" pitchFamily="66" charset="0"/>
                  <a:cs typeface="Calibri" pitchFamily="34" charset="0"/>
                </a:endParaRPr>
              </a:p>
            </p:txBody>
          </p:sp>
          <p:sp>
            <p:nvSpPr>
              <p:cNvPr id="61" name="Line 1"/>
              <p:cNvSpPr>
                <a:spLocks/>
              </p:cNvSpPr>
              <p:nvPr/>
            </p:nvSpPr>
            <p:spPr bwMode="auto">
              <a:xfrm>
                <a:off x="529817" y="1400432"/>
                <a:ext cx="371969" cy="359525"/>
              </a:xfrm>
              <a:custGeom>
                <a:avLst/>
                <a:gdLst>
                  <a:gd name="connsiteX0" fmla="*/ 1507 w 371396"/>
                  <a:gd name="connsiteY0" fmla="*/ 12 h 359883"/>
                  <a:gd name="connsiteX1" fmla="*/ 371396 w 371396"/>
                  <a:gd name="connsiteY1" fmla="*/ 359883 h 359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396" h="359883">
                    <a:moveTo>
                      <a:pt x="1507" y="12"/>
                    </a:moveTo>
                    <a:cubicBezTo>
                      <a:pt x="-23891" y="-2067"/>
                      <a:pt x="279039" y="275112"/>
                      <a:pt x="371396" y="359883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>
                  <a:latin typeface="Buxton Sketch" pitchFamily="66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65" name="27f6ad78-050e-474f-a2f8-4697af1e30a2"/>
          <p:cNvGrpSpPr>
            <a:grpSpLocks/>
          </p:cNvGrpSpPr>
          <p:nvPr userDrawn="1"/>
        </p:nvGrpSpPr>
        <p:grpSpPr bwMode="auto">
          <a:xfrm>
            <a:off x="3455879" y="3219302"/>
            <a:ext cx="2907506" cy="320675"/>
            <a:chOff x="3425926" y="5763751"/>
            <a:chExt cx="3948729" cy="320485"/>
          </a:xfrm>
        </p:grpSpPr>
        <p:sp>
          <p:nvSpPr>
            <p:cNvPr id="66" name="d9c9ef83-be33-44d4-b783-33088417a721"/>
            <p:cNvSpPr>
              <a:spLocks/>
            </p:cNvSpPr>
            <p:nvPr/>
          </p:nvSpPr>
          <p:spPr bwMode="auto">
            <a:xfrm>
              <a:off x="4667545" y="5763751"/>
              <a:ext cx="2707110" cy="288754"/>
            </a:xfrm>
            <a:custGeom>
              <a:avLst/>
              <a:gdLst>
                <a:gd name="T0" fmla="*/ 0 w 5046133"/>
                <a:gd name="T1" fmla="*/ 0 h 857955"/>
                <a:gd name="T2" fmla="*/ 6 w 5046133"/>
                <a:gd name="T3" fmla="*/ 0 h 857955"/>
                <a:gd name="T4" fmla="*/ 6 w 5046133"/>
                <a:gd name="T5" fmla="*/ 0 h 857955"/>
                <a:gd name="T6" fmla="*/ 1 w 5046133"/>
                <a:gd name="T7" fmla="*/ 0 h 857955"/>
                <a:gd name="T8" fmla="*/ 0 w 5046133"/>
                <a:gd name="T9" fmla="*/ 0 h 8579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46133"/>
                <a:gd name="T16" fmla="*/ 0 h 857955"/>
                <a:gd name="T17" fmla="*/ 5046133 w 5046133"/>
                <a:gd name="T18" fmla="*/ 857955 h 8579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46133" h="857955">
                  <a:moveTo>
                    <a:pt x="0" y="0"/>
                  </a:moveTo>
                  <a:lnTo>
                    <a:pt x="5046133" y="22577"/>
                  </a:lnTo>
                  <a:lnTo>
                    <a:pt x="5046133" y="767644"/>
                  </a:lnTo>
                  <a:lnTo>
                    <a:pt x="11289" y="85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CA" sz="1400" dirty="0">
                <a:latin typeface="Buxton Sketch" panose="03080500000500000004" pitchFamily="66" charset="0"/>
              </a:endParaRPr>
            </a:p>
          </p:txBody>
        </p:sp>
        <p:sp>
          <p:nvSpPr>
            <p:cNvPr id="67" name="52690a4f-081e-4aee-b903-4d1592b50a14"/>
            <p:cNvSpPr txBox="1">
              <a:spLocks noChangeArrowheads="1"/>
            </p:cNvSpPr>
            <p:nvPr/>
          </p:nvSpPr>
          <p:spPr bwMode="auto">
            <a:xfrm>
              <a:off x="3425926" y="5776443"/>
              <a:ext cx="1262260" cy="307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CA" sz="1400" dirty="0" smtClean="0">
                  <a:latin typeface="Buxton Sketch" panose="03080500000500000004" pitchFamily="66" charset="0"/>
                </a:rPr>
                <a:t>Title</a:t>
              </a:r>
              <a:endParaRPr lang="en-CA" sz="1400" dirty="0">
                <a:latin typeface="Buxton Sketch" panose="03080500000500000004" pitchFamily="66" charset="0"/>
              </a:endParaRPr>
            </a:p>
          </p:txBody>
        </p:sp>
      </p:grpSp>
      <p:grpSp>
        <p:nvGrpSpPr>
          <p:cNvPr id="68" name="27f6ad78-050e-474f-a2f8-4697af1e30a2"/>
          <p:cNvGrpSpPr>
            <a:grpSpLocks/>
          </p:cNvGrpSpPr>
          <p:nvPr userDrawn="1"/>
        </p:nvGrpSpPr>
        <p:grpSpPr bwMode="auto">
          <a:xfrm>
            <a:off x="3465404" y="3647927"/>
            <a:ext cx="2907506" cy="320675"/>
            <a:chOff x="3425926" y="5763751"/>
            <a:chExt cx="3948729" cy="320485"/>
          </a:xfrm>
        </p:grpSpPr>
        <p:sp>
          <p:nvSpPr>
            <p:cNvPr id="69" name="d9c9ef83-be33-44d4-b783-33088417a721"/>
            <p:cNvSpPr>
              <a:spLocks/>
            </p:cNvSpPr>
            <p:nvPr/>
          </p:nvSpPr>
          <p:spPr bwMode="auto">
            <a:xfrm>
              <a:off x="4667545" y="5763751"/>
              <a:ext cx="2707110" cy="288754"/>
            </a:xfrm>
            <a:custGeom>
              <a:avLst/>
              <a:gdLst>
                <a:gd name="T0" fmla="*/ 0 w 5046133"/>
                <a:gd name="T1" fmla="*/ 0 h 857955"/>
                <a:gd name="T2" fmla="*/ 6 w 5046133"/>
                <a:gd name="T3" fmla="*/ 0 h 857955"/>
                <a:gd name="T4" fmla="*/ 6 w 5046133"/>
                <a:gd name="T5" fmla="*/ 0 h 857955"/>
                <a:gd name="T6" fmla="*/ 1 w 5046133"/>
                <a:gd name="T7" fmla="*/ 0 h 857955"/>
                <a:gd name="T8" fmla="*/ 0 w 5046133"/>
                <a:gd name="T9" fmla="*/ 0 h 8579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46133"/>
                <a:gd name="T16" fmla="*/ 0 h 857955"/>
                <a:gd name="T17" fmla="*/ 5046133 w 5046133"/>
                <a:gd name="T18" fmla="*/ 857955 h 8579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46133" h="857955">
                  <a:moveTo>
                    <a:pt x="0" y="0"/>
                  </a:moveTo>
                  <a:lnTo>
                    <a:pt x="5046133" y="22577"/>
                  </a:lnTo>
                  <a:lnTo>
                    <a:pt x="5046133" y="767644"/>
                  </a:lnTo>
                  <a:lnTo>
                    <a:pt x="11289" y="85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CA" sz="1400" dirty="0">
                <a:latin typeface="Buxton Sketch" panose="03080500000500000004" pitchFamily="66" charset="0"/>
              </a:endParaRPr>
            </a:p>
          </p:txBody>
        </p:sp>
        <p:sp>
          <p:nvSpPr>
            <p:cNvPr id="70" name="52690a4f-081e-4aee-b903-4d1592b50a14"/>
            <p:cNvSpPr txBox="1">
              <a:spLocks noChangeArrowheads="1"/>
            </p:cNvSpPr>
            <p:nvPr/>
          </p:nvSpPr>
          <p:spPr bwMode="auto">
            <a:xfrm>
              <a:off x="3425926" y="5776443"/>
              <a:ext cx="1262260" cy="307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CA" sz="1400" dirty="0" smtClean="0">
                  <a:latin typeface="Buxton Sketch" panose="03080500000500000004" pitchFamily="66" charset="0"/>
                </a:rPr>
                <a:t>First Name</a:t>
              </a:r>
              <a:endParaRPr lang="en-CA" sz="1400" dirty="0">
                <a:latin typeface="Buxton Sketch" panose="03080500000500000004" pitchFamily="66" charset="0"/>
              </a:endParaRPr>
            </a:p>
          </p:txBody>
        </p:sp>
      </p:grpSp>
      <p:grpSp>
        <p:nvGrpSpPr>
          <p:cNvPr id="71" name="27f6ad78-050e-474f-a2f8-4697af1e30a2"/>
          <p:cNvGrpSpPr>
            <a:grpSpLocks/>
          </p:cNvGrpSpPr>
          <p:nvPr userDrawn="1"/>
        </p:nvGrpSpPr>
        <p:grpSpPr bwMode="auto">
          <a:xfrm>
            <a:off x="3474929" y="4057502"/>
            <a:ext cx="2907506" cy="320675"/>
            <a:chOff x="3425926" y="5763751"/>
            <a:chExt cx="3948729" cy="320485"/>
          </a:xfrm>
        </p:grpSpPr>
        <p:sp>
          <p:nvSpPr>
            <p:cNvPr id="72" name="d9c9ef83-be33-44d4-b783-33088417a721"/>
            <p:cNvSpPr>
              <a:spLocks/>
            </p:cNvSpPr>
            <p:nvPr/>
          </p:nvSpPr>
          <p:spPr bwMode="auto">
            <a:xfrm>
              <a:off x="4667545" y="5763751"/>
              <a:ext cx="2707110" cy="288754"/>
            </a:xfrm>
            <a:custGeom>
              <a:avLst/>
              <a:gdLst>
                <a:gd name="T0" fmla="*/ 0 w 5046133"/>
                <a:gd name="T1" fmla="*/ 0 h 857955"/>
                <a:gd name="T2" fmla="*/ 6 w 5046133"/>
                <a:gd name="T3" fmla="*/ 0 h 857955"/>
                <a:gd name="T4" fmla="*/ 6 w 5046133"/>
                <a:gd name="T5" fmla="*/ 0 h 857955"/>
                <a:gd name="T6" fmla="*/ 1 w 5046133"/>
                <a:gd name="T7" fmla="*/ 0 h 857955"/>
                <a:gd name="T8" fmla="*/ 0 w 5046133"/>
                <a:gd name="T9" fmla="*/ 0 h 8579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46133"/>
                <a:gd name="T16" fmla="*/ 0 h 857955"/>
                <a:gd name="T17" fmla="*/ 5046133 w 5046133"/>
                <a:gd name="T18" fmla="*/ 857955 h 8579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46133" h="857955">
                  <a:moveTo>
                    <a:pt x="0" y="0"/>
                  </a:moveTo>
                  <a:lnTo>
                    <a:pt x="5046133" y="22577"/>
                  </a:lnTo>
                  <a:lnTo>
                    <a:pt x="5046133" y="767644"/>
                  </a:lnTo>
                  <a:lnTo>
                    <a:pt x="11289" y="85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CA" sz="1400" dirty="0">
                <a:latin typeface="Buxton Sketch" panose="03080500000500000004" pitchFamily="66" charset="0"/>
              </a:endParaRPr>
            </a:p>
          </p:txBody>
        </p:sp>
        <p:sp>
          <p:nvSpPr>
            <p:cNvPr id="73" name="52690a4f-081e-4aee-b903-4d1592b50a14"/>
            <p:cNvSpPr txBox="1">
              <a:spLocks noChangeArrowheads="1"/>
            </p:cNvSpPr>
            <p:nvPr/>
          </p:nvSpPr>
          <p:spPr bwMode="auto">
            <a:xfrm>
              <a:off x="3425926" y="5776443"/>
              <a:ext cx="1262260" cy="307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CA" sz="1400" dirty="0" smtClean="0">
                  <a:latin typeface="Buxton Sketch" panose="03080500000500000004" pitchFamily="66" charset="0"/>
                </a:rPr>
                <a:t>Last Name</a:t>
              </a:r>
              <a:endParaRPr lang="en-CA" sz="1400" dirty="0">
                <a:latin typeface="Buxton Sketch" panose="03080500000500000004" pitchFamily="66" charset="0"/>
              </a:endParaRPr>
            </a:p>
          </p:txBody>
        </p:sp>
      </p:grpSp>
      <p:sp>
        <p:nvSpPr>
          <p:cNvPr id="74" name="75d85286-1188-4611-9061-0858af78e8d5"/>
          <p:cNvSpPr/>
          <p:nvPr userDrawn="1"/>
        </p:nvSpPr>
        <p:spPr>
          <a:xfrm>
            <a:off x="7268369" y="5505450"/>
            <a:ext cx="1008063" cy="304800"/>
          </a:xfrm>
          <a:custGeom>
            <a:avLst/>
            <a:gdLst>
              <a:gd name="connsiteX0" fmla="*/ 56445 w 1083734"/>
              <a:gd name="connsiteY0" fmla="*/ 0 h 304800"/>
              <a:gd name="connsiteX1" fmla="*/ 1061156 w 1083734"/>
              <a:gd name="connsiteY1" fmla="*/ 11289 h 304800"/>
              <a:gd name="connsiteX2" fmla="*/ 1083734 w 1083734"/>
              <a:gd name="connsiteY2" fmla="*/ 45156 h 304800"/>
              <a:gd name="connsiteX3" fmla="*/ 1083734 w 1083734"/>
              <a:gd name="connsiteY3" fmla="*/ 259645 h 304800"/>
              <a:gd name="connsiteX4" fmla="*/ 1061156 w 1083734"/>
              <a:gd name="connsiteY4" fmla="*/ 304800 h 304800"/>
              <a:gd name="connsiteX5" fmla="*/ 22578 w 1083734"/>
              <a:gd name="connsiteY5" fmla="*/ 304800 h 304800"/>
              <a:gd name="connsiteX6" fmla="*/ 0 w 1083734"/>
              <a:gd name="connsiteY6" fmla="*/ 270934 h 304800"/>
              <a:gd name="connsiteX7" fmla="*/ 0 w 1083734"/>
              <a:gd name="connsiteY7" fmla="*/ 67734 h 304800"/>
              <a:gd name="connsiteX8" fmla="*/ 0 w 1083734"/>
              <a:gd name="connsiteY8" fmla="*/ 67734 h 304800"/>
              <a:gd name="connsiteX9" fmla="*/ 56445 w 1083734"/>
              <a:gd name="connsiteY9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3734" h="304800">
                <a:moveTo>
                  <a:pt x="56445" y="0"/>
                </a:moveTo>
                <a:lnTo>
                  <a:pt x="1061156" y="11289"/>
                </a:lnTo>
                <a:lnTo>
                  <a:pt x="1083734" y="45156"/>
                </a:lnTo>
                <a:lnTo>
                  <a:pt x="1083734" y="259645"/>
                </a:lnTo>
                <a:lnTo>
                  <a:pt x="1061156" y="304800"/>
                </a:lnTo>
                <a:lnTo>
                  <a:pt x="22578" y="304800"/>
                </a:lnTo>
                <a:lnTo>
                  <a:pt x="0" y="270934"/>
                </a:lnTo>
                <a:lnTo>
                  <a:pt x="0" y="67734"/>
                </a:lnTo>
                <a:lnTo>
                  <a:pt x="0" y="67734"/>
                </a:lnTo>
                <a:lnTo>
                  <a:pt x="5644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smtClean="0">
                <a:solidFill>
                  <a:schemeClr val="tx1"/>
                </a:solidFill>
                <a:latin typeface="Buxton Sketch" pitchFamily="66" charset="0"/>
              </a:rPr>
              <a:t>Close</a:t>
            </a: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  <p:sp>
        <p:nvSpPr>
          <p:cNvPr id="75" name="75d85286-1188-4611-9061-0858af78e8d5"/>
          <p:cNvSpPr/>
          <p:nvPr userDrawn="1"/>
        </p:nvSpPr>
        <p:spPr>
          <a:xfrm>
            <a:off x="6197928" y="5513863"/>
            <a:ext cx="1008063" cy="304800"/>
          </a:xfrm>
          <a:custGeom>
            <a:avLst/>
            <a:gdLst>
              <a:gd name="connsiteX0" fmla="*/ 56445 w 1083734"/>
              <a:gd name="connsiteY0" fmla="*/ 0 h 304800"/>
              <a:gd name="connsiteX1" fmla="*/ 1061156 w 1083734"/>
              <a:gd name="connsiteY1" fmla="*/ 11289 h 304800"/>
              <a:gd name="connsiteX2" fmla="*/ 1083734 w 1083734"/>
              <a:gd name="connsiteY2" fmla="*/ 45156 h 304800"/>
              <a:gd name="connsiteX3" fmla="*/ 1083734 w 1083734"/>
              <a:gd name="connsiteY3" fmla="*/ 259645 h 304800"/>
              <a:gd name="connsiteX4" fmla="*/ 1061156 w 1083734"/>
              <a:gd name="connsiteY4" fmla="*/ 304800 h 304800"/>
              <a:gd name="connsiteX5" fmla="*/ 22578 w 1083734"/>
              <a:gd name="connsiteY5" fmla="*/ 304800 h 304800"/>
              <a:gd name="connsiteX6" fmla="*/ 0 w 1083734"/>
              <a:gd name="connsiteY6" fmla="*/ 270934 h 304800"/>
              <a:gd name="connsiteX7" fmla="*/ 0 w 1083734"/>
              <a:gd name="connsiteY7" fmla="*/ 67734 h 304800"/>
              <a:gd name="connsiteX8" fmla="*/ 0 w 1083734"/>
              <a:gd name="connsiteY8" fmla="*/ 67734 h 304800"/>
              <a:gd name="connsiteX9" fmla="*/ 56445 w 1083734"/>
              <a:gd name="connsiteY9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3734" h="304800">
                <a:moveTo>
                  <a:pt x="56445" y="0"/>
                </a:moveTo>
                <a:lnTo>
                  <a:pt x="1061156" y="11289"/>
                </a:lnTo>
                <a:lnTo>
                  <a:pt x="1083734" y="45156"/>
                </a:lnTo>
                <a:lnTo>
                  <a:pt x="1083734" y="259645"/>
                </a:lnTo>
                <a:lnTo>
                  <a:pt x="1061156" y="304800"/>
                </a:lnTo>
                <a:lnTo>
                  <a:pt x="22578" y="304800"/>
                </a:lnTo>
                <a:lnTo>
                  <a:pt x="0" y="270934"/>
                </a:lnTo>
                <a:lnTo>
                  <a:pt x="0" y="67734"/>
                </a:lnTo>
                <a:lnTo>
                  <a:pt x="0" y="67734"/>
                </a:lnTo>
                <a:lnTo>
                  <a:pt x="5644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dirty="0" smtClean="0">
                <a:solidFill>
                  <a:schemeClr val="tx1"/>
                </a:solidFill>
                <a:latin typeface="Buxton Sketch" pitchFamily="66" charset="0"/>
              </a:rPr>
              <a:t>Insert</a:t>
            </a:r>
            <a:endParaRPr lang="en-CA" sz="1400" dirty="0">
              <a:solidFill>
                <a:schemeClr val="tx1"/>
              </a:solidFill>
              <a:latin typeface="Buxton Sketch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9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EACD-983F-4DD9-B729-528BBFA6360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64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4EACD-983F-4DD9-B729-528BBFA63606}" type="datetimeFigureOut">
              <a:rPr lang="en-GB" smtClean="0"/>
              <a:t>28/04/2015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27300-3C28-4532-8914-150C893B3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61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992f4103-b74d-4f8b-af52-fa46e5c2923a"/>
          <p:cNvSpPr/>
          <p:nvPr>
            <p:custDataLst>
              <p:tags r:id="rId2"/>
            </p:custDataLst>
          </p:nvPr>
        </p:nvSpPr>
        <p:spPr>
          <a:xfrm rot="20359169">
            <a:off x="2608912" y="2026516"/>
            <a:ext cx="150813" cy="247650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427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149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352925" y="32004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352925" y="3638550"/>
            <a:ext cx="8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Jeremy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352925" y="4007882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Pridmore</a:t>
            </a:r>
            <a:endParaRPr lang="en-GB" dirty="0"/>
          </a:p>
        </p:txBody>
      </p:sp>
      <p:sp>
        <p:nvSpPr>
          <p:cNvPr id="10" name="142383ea-d05e-43a2-b1c7-a696b209f7a2"/>
          <p:cNvSpPr/>
          <p:nvPr/>
        </p:nvSpPr>
        <p:spPr>
          <a:xfrm>
            <a:off x="6196902" y="5518638"/>
            <a:ext cx="1017395" cy="316523"/>
          </a:xfrm>
          <a:custGeom>
            <a:avLst/>
            <a:gdLst>
              <a:gd name="connsiteX0" fmla="*/ 45217 w 1017395"/>
              <a:gd name="connsiteY0" fmla="*/ 0 h 316523"/>
              <a:gd name="connsiteX1" fmla="*/ 0 w 1017395"/>
              <a:gd name="connsiteY1" fmla="*/ 55266 h 316523"/>
              <a:gd name="connsiteX2" fmla="*/ 2512 w 1017395"/>
              <a:gd name="connsiteY2" fmla="*/ 286378 h 316523"/>
              <a:gd name="connsiteX3" fmla="*/ 30145 w 1017395"/>
              <a:gd name="connsiteY3" fmla="*/ 316523 h 316523"/>
              <a:gd name="connsiteX4" fmla="*/ 997299 w 1017395"/>
              <a:gd name="connsiteY4" fmla="*/ 308987 h 316523"/>
              <a:gd name="connsiteX5" fmla="*/ 1014883 w 1017395"/>
              <a:gd name="connsiteY5" fmla="*/ 276330 h 316523"/>
              <a:gd name="connsiteX6" fmla="*/ 1017395 w 1017395"/>
              <a:gd name="connsiteY6" fmla="*/ 32658 h 316523"/>
              <a:gd name="connsiteX7" fmla="*/ 984738 w 1017395"/>
              <a:gd name="connsiteY7" fmla="*/ 2512 h 316523"/>
              <a:gd name="connsiteX8" fmla="*/ 45217 w 1017395"/>
              <a:gd name="connsiteY8" fmla="*/ 0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7395" h="316523">
                <a:moveTo>
                  <a:pt x="45217" y="0"/>
                </a:moveTo>
                <a:lnTo>
                  <a:pt x="0" y="55266"/>
                </a:lnTo>
                <a:cubicBezTo>
                  <a:pt x="837" y="132303"/>
                  <a:pt x="1675" y="209341"/>
                  <a:pt x="2512" y="286378"/>
                </a:cubicBezTo>
                <a:lnTo>
                  <a:pt x="30145" y="316523"/>
                </a:lnTo>
                <a:lnTo>
                  <a:pt x="997299" y="308987"/>
                </a:lnTo>
                <a:lnTo>
                  <a:pt x="1014883" y="276330"/>
                </a:lnTo>
                <a:cubicBezTo>
                  <a:pt x="1015720" y="195106"/>
                  <a:pt x="1016558" y="113882"/>
                  <a:pt x="1017395" y="32658"/>
                </a:cubicBezTo>
                <a:lnTo>
                  <a:pt x="984738" y="2512"/>
                </a:lnTo>
                <a:lnTo>
                  <a:pt x="45217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Insert</a:t>
            </a:r>
            <a:endParaRPr lang="en-CA" sz="1400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9" name="992f4103-b74d-4f8b-af52-fa46e5c2923a"/>
          <p:cNvSpPr/>
          <p:nvPr>
            <p:custDataLst>
              <p:tags r:id="rId2"/>
            </p:custDataLst>
          </p:nvPr>
        </p:nvSpPr>
        <p:spPr>
          <a:xfrm rot="20359169">
            <a:off x="6744470" y="5711336"/>
            <a:ext cx="150813" cy="247650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21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6" name="90b05dc8-d0a6-4a08-bc59-9f5c40f42dea"/>
          <p:cNvGrpSpPr>
            <a:grpSpLocks/>
          </p:cNvGrpSpPr>
          <p:nvPr/>
        </p:nvGrpSpPr>
        <p:grpSpPr bwMode="auto">
          <a:xfrm>
            <a:off x="5227955" y="4479290"/>
            <a:ext cx="1736090" cy="749300"/>
            <a:chOff x="2398216" y="5105400"/>
            <a:chExt cx="2056309" cy="749300"/>
          </a:xfrm>
        </p:grpSpPr>
        <p:sp>
          <p:nvSpPr>
            <p:cNvPr id="7" name="AutoShape 18"/>
            <p:cNvSpPr>
              <a:spLocks/>
            </p:cNvSpPr>
            <p:nvPr/>
          </p:nvSpPr>
          <p:spPr bwMode="auto">
            <a:xfrm>
              <a:off x="2398216" y="5105400"/>
              <a:ext cx="2056309" cy="749300"/>
            </a:xfrm>
            <a:prstGeom prst="roundRect">
              <a:avLst>
                <a:gd name="adj" fmla="val 6468"/>
              </a:avLst>
            </a:prstGeom>
            <a:solidFill>
              <a:srgbClr val="D4E8F2"/>
            </a:solidFill>
            <a:ln w="9525">
              <a:solidFill>
                <a:srgbClr val="BCCED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9048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sz="1300" dirty="0" smtClean="0">
                  <a:solidFill>
                    <a:srgbClr val="31739E"/>
                  </a:solidFill>
                  <a:latin typeface="Helvetica Neue" charset="0"/>
                  <a:ea typeface="MS PGothic" panose="020B0600070205080204" pitchFamily="34" charset="-128"/>
                  <a:sym typeface="Helvetica Neue" charset="0"/>
                </a:rPr>
                <a:t>New Client saved.</a:t>
              </a:r>
              <a:endParaRPr lang="en-US" sz="1300" dirty="0">
                <a:solidFill>
                  <a:srgbClr val="31739E"/>
                </a:solidFill>
                <a:latin typeface="Helvetica Neue" charset="0"/>
                <a:ea typeface="MS PGothic" panose="020B0600070205080204" pitchFamily="34" charset="-128"/>
                <a:sym typeface="Helvetica Neue" charset="0"/>
              </a:endParaRPr>
            </a:p>
          </p:txBody>
        </p: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4241800" y="5308600"/>
              <a:ext cx="88900" cy="88900"/>
              <a:chOff x="0" y="0"/>
              <a:chExt cx="56" cy="56"/>
            </a:xfrm>
          </p:grpSpPr>
          <p:sp>
            <p:nvSpPr>
              <p:cNvPr id="9" name="Line 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56" cy="56"/>
              </a:xfrm>
              <a:prstGeom prst="line">
                <a:avLst/>
              </a:prstGeom>
              <a:noFill/>
              <a:ln w="12700">
                <a:solidFill>
                  <a:srgbClr val="59595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CA"/>
              </a:p>
            </p:txBody>
          </p:sp>
          <p:sp>
            <p:nvSpPr>
              <p:cNvPr id="10" name="Line 2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55" cy="55"/>
              </a:xfrm>
              <a:prstGeom prst="line">
                <a:avLst/>
              </a:prstGeom>
              <a:noFill/>
              <a:ln w="12700">
                <a:solidFill>
                  <a:srgbClr val="59595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CA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8237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142383ea-d05e-43a2-b1c7-a696b209f7a2"/>
          <p:cNvSpPr/>
          <p:nvPr/>
        </p:nvSpPr>
        <p:spPr>
          <a:xfrm>
            <a:off x="7263702" y="5518638"/>
            <a:ext cx="1017395" cy="316523"/>
          </a:xfrm>
          <a:custGeom>
            <a:avLst/>
            <a:gdLst>
              <a:gd name="connsiteX0" fmla="*/ 45217 w 1017395"/>
              <a:gd name="connsiteY0" fmla="*/ 0 h 316523"/>
              <a:gd name="connsiteX1" fmla="*/ 0 w 1017395"/>
              <a:gd name="connsiteY1" fmla="*/ 55266 h 316523"/>
              <a:gd name="connsiteX2" fmla="*/ 2512 w 1017395"/>
              <a:gd name="connsiteY2" fmla="*/ 286378 h 316523"/>
              <a:gd name="connsiteX3" fmla="*/ 30145 w 1017395"/>
              <a:gd name="connsiteY3" fmla="*/ 316523 h 316523"/>
              <a:gd name="connsiteX4" fmla="*/ 997299 w 1017395"/>
              <a:gd name="connsiteY4" fmla="*/ 308987 h 316523"/>
              <a:gd name="connsiteX5" fmla="*/ 1014883 w 1017395"/>
              <a:gd name="connsiteY5" fmla="*/ 276330 h 316523"/>
              <a:gd name="connsiteX6" fmla="*/ 1017395 w 1017395"/>
              <a:gd name="connsiteY6" fmla="*/ 32658 h 316523"/>
              <a:gd name="connsiteX7" fmla="*/ 984738 w 1017395"/>
              <a:gd name="connsiteY7" fmla="*/ 2512 h 316523"/>
              <a:gd name="connsiteX8" fmla="*/ 45217 w 1017395"/>
              <a:gd name="connsiteY8" fmla="*/ 0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7395" h="316523">
                <a:moveTo>
                  <a:pt x="45217" y="0"/>
                </a:moveTo>
                <a:lnTo>
                  <a:pt x="0" y="55266"/>
                </a:lnTo>
                <a:cubicBezTo>
                  <a:pt x="837" y="132303"/>
                  <a:pt x="1675" y="209341"/>
                  <a:pt x="2512" y="286378"/>
                </a:cubicBezTo>
                <a:lnTo>
                  <a:pt x="30145" y="316523"/>
                </a:lnTo>
                <a:lnTo>
                  <a:pt x="997299" y="308987"/>
                </a:lnTo>
                <a:lnTo>
                  <a:pt x="1014883" y="276330"/>
                </a:lnTo>
                <a:cubicBezTo>
                  <a:pt x="1015720" y="195106"/>
                  <a:pt x="1016558" y="113882"/>
                  <a:pt x="1017395" y="32658"/>
                </a:cubicBezTo>
                <a:lnTo>
                  <a:pt x="984738" y="2512"/>
                </a:lnTo>
                <a:lnTo>
                  <a:pt x="45217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Close</a:t>
            </a:r>
            <a:endParaRPr lang="en-CA" sz="1400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4" name="992f4103-b74d-4f8b-af52-fa46e5c2923a"/>
          <p:cNvSpPr/>
          <p:nvPr>
            <p:custDataLst>
              <p:tags r:id="rId2"/>
            </p:custDataLst>
          </p:nvPr>
        </p:nvSpPr>
        <p:spPr>
          <a:xfrm rot="20359169">
            <a:off x="7906498" y="5711336"/>
            <a:ext cx="150813" cy="247650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612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14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435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44474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ID" val="ceca0b72-db38-444a-8687-27863238932d"/>
  <p:tag name="USESTEPSNAVIGATION" val="False"/>
  <p:tag name="SYNCNOTES" val="False"/>
  <p:tag name="SYNCTITLE" val="False"/>
  <p:tag name="SYNCTITLEDIRECTION" val="StepsToSlides"/>
  <p:tag name="SYNCAFLINKS" val="False"/>
  <p:tag name="FONTSIZE" val="12"/>
  <p:tag name="FONTTYPE" val="Calibri"/>
  <p:tag name="TREEVIEWMODE" val="True"/>
  <p:tag name="ID" val="91a9e800-f191-44ee-854e-7825620eceb2"/>
  <p:tag name="SHOWSTEPSEDITOR" val="True"/>
  <p:tag name="UIMOCKUPID" val="9a94a1f3-64b7-4492-af3b-e67bb7c0cb07"/>
  <p:tag name="SHOWUIMOCKUPEDITOR" val="True"/>
  <p:tag name="TFSSETTINGS" val="&lt;?xml version=&quot;1.0&quot; encoding=&quot;utf-16&quot;?&gt;&lt;TfsSettings xmlns:i=&quot;http://www.w3.org/2001/XMLSchema-instance&quot; xmlns=&quot;http://schemas.datacontract.org/2004/07/SD.REQC.Editors.UseCase.Models&quot;&gt;&lt;AttachedItems&gt;&lt;AttachedItem&gt;&lt;Id&gt;21&lt;/Id&gt;&lt;IterationPath&gt;TestingSpecFlow&lt;/IterationPath&gt;&lt;Project&gt;TestingSpecFlow&lt;/Project&gt;&lt;Title&gt;US2 - create a client&lt;/Title&gt;&lt;/AttachedItem&gt;&lt;/AttachedItems&gt;&lt;DefaultCollectionId&gt;5f5fe6c9-46ca-4477-970c-8b5796b04f7c&lt;/DefaultCollectionId&gt;&lt;DefaultServerUri&gt;https://cornhillfx.visualstudio.com/&lt;/DefaultServerUri&gt;&lt;Projects&gt;&lt;TfsProject&gt;&lt;Name&gt;TestingSpecFlow&lt;/Name&gt;&lt;Uri&gt;vstfs:///Classification/TeamProject/c06d088b-2cca-4e70-8ba9-7af7f9bb3445&lt;/Uri&gt;&lt;/TfsProject&gt;&lt;/Projects&gt;&lt;Uri&gt;https://cornhillfx.visualstudio.com/defaultcollection&lt;/Uri&gt;&lt;/TfsSettings&gt;"/>
  <p:tag name="TESTPLANID" val="39"/>
  <p:tag name="USERDEFINITION" val="&lt;user&gt;"/>
  <p:tag name="SYSTEMDEFINITION" val="&lt;system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c642ed93-6491-4b0e-ab3f-c970f28c8ec7"/>
  <p:tag name="TITLE" val="&lt;user&gt; clicks the close button"/>
  <p:tag name="PARENTID" val="bdf86a30-9c14-4cd2-86df-549ee4c4deb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6yE2iTfrfAUNpDfitW8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9078aee8-a28d-44d5-88e9-76651139e5d9"/>
  <p:tag name="TITLE" val="&lt;system&gt; closes the new client form and refreshes the list of clients"/>
  <p:tag name="PARENTID" val="c642ed93-6491-4b0e-ab3f-c970f28c8ec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e25c3d17-e6ee-4498-8dc2-087b5dddc3e9"/>
  <p:tag name="TITLE" val="&lt;user&gt; enters invalid client details"/>
  <p:tag name="PARENTID" val="ff92dc25-5ee0-4c3e-b8b8-72cddb8a05c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0936bbf0-9dee-4cf3-bc23-ce213752653c"/>
  <p:tag name="TITLE" val="&lt;system&gt; shows warning message and prevents saving client details"/>
  <p:tag name="PARENTID" val="e25c3d17-e6ee-4498-8dc2-087b5dddc3e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TEMSTEXT" val="*Tab 1&#10;Tab 2&#10;Tab 3&#10;Tab 4"/>
  <p:tag name="ISHORIZONTAL" val="True"/>
  <p:tag name="GROUPID" val="b3731af2-3d33-42f6-aa07-2f97a213aed3"/>
  <p:tag name="NAME" val="Tab Bar - Top - Smart UI2"/>
  <p:tag name="SHAPENAMEACTIVE" val="415d4480-f026-4ab8-b376-a9e07384116a"/>
  <p:tag name="SHAPENAMEINACTIVE" val="c664368f-8fdf-4da5-9ab1-629e14c6dea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TEMSTEXT" val="*Tab 1&#10;Tab 2&#10;Tab 3&#10;Tab 4"/>
  <p:tag name="ISHORIZONTAL" val="True"/>
  <p:tag name="GROUPID" val="b3731af2-3d33-42f6-aa07-2f97a213aed3"/>
  <p:tag name="NAME" val="Tab Bar - Top - Smart UI2"/>
  <p:tag name="SHAPENAMEACTIVE" val="415d4480-f026-4ab8-b376-a9e07384116a"/>
  <p:tag name="SHAPENAMEINACTIVE" val="c664368f-8fdf-4da5-9ab1-629e14c6dea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cfd70b08-6a05-470b-9ac0-0d73fb913c57"/>
  <p:tag name="TITLE" val="&lt;user&gt; clicks the new client butt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6yE2iTfrfAUNpDfitW8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bdf86a30-9c14-4cd2-86df-549ee4c4debe"/>
  <p:tag name="TITLE" val="&lt;system&gt; opens the new client for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ff92dc25-5ee0-4c3e-b8b8-72cddb8a05c4"/>
  <p:tag name="TITLE" val="&lt;user&gt; enters valid client details and clicks the Insert butt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g6yE2iTfrfAUNpDfitW8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0fc8cb0a-fd82-4e42-8a6a-6efb7dd7cd46"/>
  <p:tag name="TITLE" val="&lt;system&gt; saves client details in database and clears new client form and displays messag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MS PGothic</vt:lpstr>
      <vt:lpstr>Arial</vt:lpstr>
      <vt:lpstr>Buxton Sketch</vt:lpstr>
      <vt:lpstr>Calibri</vt:lpstr>
      <vt:lpstr>Calibri Light</vt:lpstr>
      <vt:lpstr>Helvetica Neue</vt:lpstr>
      <vt:lpstr>MV Boli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Pridmore</dc:creator>
  <cp:lastModifiedBy>Jeremy Pridmore</cp:lastModifiedBy>
  <cp:revision>15</cp:revision>
  <dcterms:created xsi:type="dcterms:W3CDTF">2015-04-23T11:10:33Z</dcterms:created>
  <dcterms:modified xsi:type="dcterms:W3CDTF">2015-04-28T10:41:57Z</dcterms:modified>
</cp:coreProperties>
</file>