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59" r:id="rId8"/>
    <p:sldId id="260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44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54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52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23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66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2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12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4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47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3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EACD-983F-4DD9-B729-528BBFA6360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1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27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49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21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37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41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694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435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44474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ID" val="ceca0b72-db38-444a-8687-27863238932d"/>
  <p:tag name="SHOWUIMOCKUPEDITOR" val="False"/>
  <p:tag name="TREEVIEWMODE" val="True"/>
  <p:tag name="USESTEPSNAVIGATION" val="False"/>
  <p:tag name="SYNCNOTES" val="False"/>
  <p:tag name="SYNCTITLE" val="False"/>
  <p:tag name="SYNCTITLEDIRECTION" val="StepsToSlides"/>
  <p:tag name="SYNCAFLINKS" val="False"/>
  <p:tag name="FONTSIZE" val="12"/>
  <p:tag name="FONTTYPE" val="Calibri"/>
  <p:tag name="TFSSETTINGS" val="&lt;?xml version=&quot;1.0&quot; encoding=&quot;utf-16&quot;?&gt;&lt;TfsSettings xmlns:i=&quot;http://www.w3.org/2001/XMLSchema-instance&quot; xmlns=&quot;http://schemas.datacontract.org/2004/07/SD.REQC.Editors.UseCase.Models&quot;&gt;&lt;AttachedItems i:nil=&quot;true&quot; /&gt;&lt;DefaultCollectionId&gt;5f5fe6c9-46ca-4477-970c-8b5796b04f7c&lt;/DefaultCollectionId&gt;&lt;DefaultServerUri&gt;https://cornhillfx.visualstudio.com/&lt;/DefaultServerUri&gt;&lt;Projects&gt;&lt;TfsProject&gt;&lt;Name&gt;TestingPowerStory&lt;/Name&gt;&lt;Uri&gt;vstfs:///Classification/TeamProject/ca5e912f-f221-46b3-9473-8bfd90cbc94b&lt;/Uri&gt;&lt;/TfsProject&gt;&lt;/Projects&gt;&lt;Uri&gt;https://cornhillfx.visualstudio.com/defaultcollection&lt;/Uri&gt;&lt;/TfsSettings&gt;"/>
  <p:tag name="ID" val="2f257b5e-efa0-4c1f-bb23-c45263b19984"/>
  <p:tag name="SHOWSTEPSEDITOR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cfd70b08-6a05-470b-9ac0-0d73fb913c57"/>
  <p:tag name="TITLE" val="&lt;user&gt; clicks the new client butt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bdf86a30-9c14-4cd2-86df-549ee4c4debe"/>
  <p:tag name="TITLE" val="&lt;system&gt; opens the new client for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ff92dc25-5ee0-4c3e-b8b8-72cddb8a05c4"/>
  <p:tag name="TITLE" val="&lt;user&gt; enters valid client detail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0fc8cb0a-fd82-4e42-8a6a-6efb7dd7cd46"/>
  <p:tag name="TITLE" val="&lt;system&gt; saves client details in database clears new client for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0c02992d-f033-4e66-a3b7-313c0b8bc958"/>
  <p:tag name="TITLE" val="&lt;user&gt; closes new client for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e938ae22-8d3f-4471-b7c7-e6f4138b7c1c"/>
  <p:tag name="TITLE" val="&lt;system&gt; refreshes list of client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e25c3d17-e6ee-4498-8dc2-087b5dddc3e9"/>
  <p:tag name="TITLE" val="&lt;user&gt; enters invalid client details"/>
  <p:tag name="PARENTID" val="ff92dc25-5ee0-4c3e-b8b8-72cddb8a05c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0936bbf0-9dee-4cf3-bc23-ce213752653c"/>
  <p:tag name="TITLE" val="&lt;system&gt; shows warning message and prevents saving client details"/>
  <p:tag name="PARENTID" val="e25c3d17-e6ee-4498-8dc2-087b5dddc3e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Pridmore</dc:creator>
  <cp:lastModifiedBy>Jeremy Pridmore</cp:lastModifiedBy>
  <cp:revision>6</cp:revision>
  <dcterms:created xsi:type="dcterms:W3CDTF">2015-04-23T11:10:33Z</dcterms:created>
  <dcterms:modified xsi:type="dcterms:W3CDTF">2015-04-23T15:33:58Z</dcterms:modified>
</cp:coreProperties>
</file>