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59" r:id="rId8"/>
    <p:sldId id="260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46" autoAdjust="0"/>
    <p:restoredTop sz="94434" autoAdjust="0"/>
  </p:normalViewPr>
  <p:slideViewPr>
    <p:cSldViewPr snapToGrid="0">
      <p:cViewPr>
        <p:scale>
          <a:sx n="125" d="100"/>
          <a:sy n="125" d="100"/>
        </p:scale>
        <p:origin x="-2856" y="-18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44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47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3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54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52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23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66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2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12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ient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CB4EACD-983F-4DD9-B729-528BBFA63606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d787c763-c9fb-4f4c-8384-a200229bbf95"/>
          <p:cNvGrpSpPr>
            <a:grpSpLocks/>
          </p:cNvGrpSpPr>
          <p:nvPr userDrawn="1"/>
        </p:nvGrpSpPr>
        <p:grpSpPr bwMode="auto">
          <a:xfrm>
            <a:off x="2336403" y="1286668"/>
            <a:ext cx="7519194" cy="5399882"/>
            <a:chOff x="234442" y="568475"/>
            <a:chExt cx="8225990" cy="5668837"/>
          </a:xfrm>
        </p:grpSpPr>
        <p:grpSp>
          <p:nvGrpSpPr>
            <p:cNvPr id="11" name="Group 1151"/>
            <p:cNvGrpSpPr>
              <a:grpSpLocks/>
            </p:cNvGrpSpPr>
            <p:nvPr/>
          </p:nvGrpSpPr>
          <p:grpSpPr bwMode="auto">
            <a:xfrm>
              <a:off x="251520" y="836712"/>
              <a:ext cx="8208912" cy="5400600"/>
              <a:chOff x="1835696" y="1733776"/>
              <a:chExt cx="2867025" cy="3362325"/>
            </a:xfrm>
          </p:grpSpPr>
          <p:sp>
            <p:nvSpPr>
              <p:cNvPr id="38" name="Freeform 3204"/>
              <p:cNvSpPr/>
              <p:nvPr/>
            </p:nvSpPr>
            <p:spPr bwMode="auto">
              <a:xfrm>
                <a:off x="1836141" y="1734608"/>
                <a:ext cx="2866580" cy="3361493"/>
              </a:xfrm>
              <a:custGeom>
                <a:avLst/>
                <a:gdLst>
                  <a:gd name="connsiteX0" fmla="*/ 0 w 2867025"/>
                  <a:gd name="connsiteY0" fmla="*/ 66675 h 3362325"/>
                  <a:gd name="connsiteX1" fmla="*/ 28575 w 2867025"/>
                  <a:gd name="connsiteY1" fmla="*/ 3362325 h 3362325"/>
                  <a:gd name="connsiteX2" fmla="*/ 2867025 w 2867025"/>
                  <a:gd name="connsiteY2" fmla="*/ 3267075 h 3362325"/>
                  <a:gd name="connsiteX3" fmla="*/ 2847975 w 2867025"/>
                  <a:gd name="connsiteY3" fmla="*/ 0 h 3362325"/>
                  <a:gd name="connsiteX4" fmla="*/ 0 w 2867025"/>
                  <a:gd name="connsiteY4" fmla="*/ 66675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025" h="3362325">
                    <a:moveTo>
                      <a:pt x="0" y="66675"/>
                    </a:moveTo>
                    <a:lnTo>
                      <a:pt x="28575" y="3362325"/>
                    </a:lnTo>
                    <a:lnTo>
                      <a:pt x="2867025" y="3267075"/>
                    </a:lnTo>
                    <a:lnTo>
                      <a:pt x="2847975" y="0"/>
                    </a:lnTo>
                    <a:lnTo>
                      <a:pt x="0" y="66675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2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endParaRPr>
              </a:p>
            </p:txBody>
          </p:sp>
          <p:cxnSp>
            <p:nvCxnSpPr>
              <p:cNvPr id="39" name="Straight Connector 3206"/>
              <p:cNvCxnSpPr/>
              <p:nvPr/>
            </p:nvCxnSpPr>
            <p:spPr>
              <a:xfrm flipH="1" flipV="1">
                <a:off x="1836141" y="1800280"/>
                <a:ext cx="11217" cy="3295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207"/>
              <p:cNvCxnSpPr/>
              <p:nvPr/>
            </p:nvCxnSpPr>
            <p:spPr>
              <a:xfrm flipV="1">
                <a:off x="1836141" y="5001239"/>
                <a:ext cx="2866580" cy="77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3138"/>
            <p:cNvSpPr/>
            <p:nvPr/>
          </p:nvSpPr>
          <p:spPr bwMode="auto">
            <a:xfrm>
              <a:off x="234442" y="568475"/>
              <a:ext cx="8147995" cy="371152"/>
            </a:xfrm>
            <a:custGeom>
              <a:avLst/>
              <a:gdLst>
                <a:gd name="connsiteX0" fmla="*/ 0 w 8176438"/>
                <a:gd name="connsiteY0" fmla="*/ 21265 h 372140"/>
                <a:gd name="connsiteX1" fmla="*/ 10633 w 8176438"/>
                <a:gd name="connsiteY1" fmla="*/ 372140 h 372140"/>
                <a:gd name="connsiteX2" fmla="*/ 8176438 w 8176438"/>
                <a:gd name="connsiteY2" fmla="*/ 297712 h 372140"/>
                <a:gd name="connsiteX3" fmla="*/ 8176438 w 8176438"/>
                <a:gd name="connsiteY3" fmla="*/ 0 h 372140"/>
                <a:gd name="connsiteX4" fmla="*/ 0 w 8176438"/>
                <a:gd name="connsiteY4" fmla="*/ 21265 h 37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438" h="372140">
                  <a:moveTo>
                    <a:pt x="0" y="21265"/>
                  </a:moveTo>
                  <a:lnTo>
                    <a:pt x="10633" y="372140"/>
                  </a:lnTo>
                  <a:lnTo>
                    <a:pt x="8176438" y="297712"/>
                  </a:lnTo>
                  <a:lnTo>
                    <a:pt x="8176438" y="0"/>
                  </a:lnTo>
                  <a:lnTo>
                    <a:pt x="0" y="212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3141"/>
            <p:cNvSpPr/>
            <p:nvPr/>
          </p:nvSpPr>
          <p:spPr bwMode="auto">
            <a:xfrm>
              <a:off x="1041901" y="634893"/>
              <a:ext cx="6771645" cy="1992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http</a:t>
              </a: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://fxcrm/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  <a:cs typeface="Segoe UI" pitchFamily="34" charset="0"/>
              </a:endParaRPr>
            </a:p>
          </p:txBody>
        </p:sp>
        <p:sp>
          <p:nvSpPr>
            <p:cNvPr id="14" name="Freeform 3145"/>
            <p:cNvSpPr/>
            <p:nvPr/>
          </p:nvSpPr>
          <p:spPr bwMode="auto">
            <a:xfrm>
              <a:off x="381253" y="689589"/>
              <a:ext cx="160576" cy="183621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Freeform 3146"/>
            <p:cNvSpPr/>
            <p:nvPr/>
          </p:nvSpPr>
          <p:spPr bwMode="auto">
            <a:xfrm rot="10800000">
              <a:off x="610644" y="693494"/>
              <a:ext cx="160576" cy="179715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" name="Group 1156"/>
            <p:cNvGrpSpPr>
              <a:grpSpLocks/>
            </p:cNvGrpSpPr>
            <p:nvPr/>
          </p:nvGrpSpPr>
          <p:grpSpPr bwMode="auto">
            <a:xfrm>
              <a:off x="8259146" y="873450"/>
              <a:ext cx="201286" cy="5210869"/>
              <a:chOff x="8340854" y="850382"/>
              <a:chExt cx="241171" cy="5613321"/>
            </a:xfrm>
          </p:grpSpPr>
          <p:cxnSp>
            <p:nvCxnSpPr>
              <p:cNvPr id="28" name="Straight Connector 3169"/>
              <p:cNvCxnSpPr/>
              <p:nvPr/>
            </p:nvCxnSpPr>
            <p:spPr>
              <a:xfrm flipH="1" flipV="1">
                <a:off x="8340161" y="858539"/>
                <a:ext cx="0" cy="5589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1170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36" name="Straight Connector 3200"/>
                <p:cNvCxnSpPr/>
                <p:nvPr/>
              </p:nvCxnSpPr>
              <p:spPr>
                <a:xfrm flipV="1">
                  <a:off x="-2334532" y="3700825"/>
                  <a:ext cx="8899187" cy="42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202"/>
                <p:cNvCxnSpPr/>
                <p:nvPr/>
              </p:nvCxnSpPr>
              <p:spPr>
                <a:xfrm flipH="1">
                  <a:off x="-2334532" y="6517212"/>
                  <a:ext cx="9281947" cy="84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3191"/>
              <p:cNvCxnSpPr/>
              <p:nvPr/>
            </p:nvCxnSpPr>
            <p:spPr>
              <a:xfrm flipV="1">
                <a:off x="8340161" y="6161358"/>
                <a:ext cx="192390" cy="4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195"/>
              <p:cNvCxnSpPr/>
              <p:nvPr/>
            </p:nvCxnSpPr>
            <p:spPr>
              <a:xfrm flipV="1">
                <a:off x="8340161" y="1191019"/>
                <a:ext cx="192390" cy="4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96"/>
              <p:cNvSpPr/>
              <p:nvPr/>
            </p:nvSpPr>
            <p:spPr bwMode="auto">
              <a:xfrm>
                <a:off x="8362149" y="934294"/>
                <a:ext cx="164907" cy="197805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Freeform 3197"/>
              <p:cNvSpPr/>
              <p:nvPr/>
            </p:nvSpPr>
            <p:spPr bwMode="auto">
              <a:xfrm>
                <a:off x="8362149" y="6228696"/>
                <a:ext cx="142919" cy="202012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Freeform 3198"/>
              <p:cNvSpPr/>
              <p:nvPr/>
            </p:nvSpPr>
            <p:spPr bwMode="auto">
              <a:xfrm>
                <a:off x="8351155" y="3286895"/>
                <a:ext cx="219876" cy="597619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Freeform 3199"/>
              <p:cNvSpPr/>
              <p:nvPr/>
            </p:nvSpPr>
            <p:spPr bwMode="auto">
              <a:xfrm>
                <a:off x="8378638" y="3312147"/>
                <a:ext cx="131926" cy="475569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157"/>
            <p:cNvGrpSpPr>
              <a:grpSpLocks/>
            </p:cNvGrpSpPr>
            <p:nvPr/>
          </p:nvGrpSpPr>
          <p:grpSpPr bwMode="auto">
            <a:xfrm rot="5400000">
              <a:off x="4228817" y="2092442"/>
              <a:ext cx="184284" cy="7876374"/>
              <a:chOff x="8340854" y="850382"/>
              <a:chExt cx="241171" cy="5613321"/>
            </a:xfrm>
          </p:grpSpPr>
          <p:cxnSp>
            <p:nvCxnSpPr>
              <p:cNvPr id="18" name="Straight Connector 3150"/>
              <p:cNvCxnSpPr/>
              <p:nvPr/>
            </p:nvCxnSpPr>
            <p:spPr>
              <a:xfrm flipH="1" flipV="1">
                <a:off x="8343345" y="680773"/>
                <a:ext cx="5111" cy="55911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159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26" name="Straight Connector 3164"/>
                <p:cNvCxnSpPr/>
                <p:nvPr/>
              </p:nvCxnSpPr>
              <p:spPr>
                <a:xfrm flipV="1">
                  <a:off x="5818609" y="3612326"/>
                  <a:ext cx="801016" cy="3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3166"/>
                <p:cNvCxnSpPr/>
                <p:nvPr/>
              </p:nvCxnSpPr>
              <p:spPr>
                <a:xfrm flipH="1">
                  <a:off x="5818637" y="6517663"/>
                  <a:ext cx="1157036" cy="82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3153"/>
              <p:cNvCxnSpPr/>
              <p:nvPr/>
            </p:nvCxnSpPr>
            <p:spPr>
              <a:xfrm flipV="1">
                <a:off x="8348455" y="5984145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3156"/>
              <p:cNvCxnSpPr/>
              <p:nvPr/>
            </p:nvCxnSpPr>
            <p:spPr>
              <a:xfrm flipV="1">
                <a:off x="8348455" y="1014276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3159"/>
              <p:cNvSpPr/>
              <p:nvPr/>
            </p:nvSpPr>
            <p:spPr bwMode="auto">
              <a:xfrm>
                <a:off x="8363795" y="569604"/>
                <a:ext cx="163611" cy="202718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Freeform 3160"/>
              <p:cNvSpPr/>
              <p:nvPr/>
            </p:nvSpPr>
            <p:spPr bwMode="auto">
              <a:xfrm>
                <a:off x="8363797" y="6232639"/>
                <a:ext cx="143159" cy="199450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Freeform 3161"/>
              <p:cNvSpPr/>
              <p:nvPr/>
            </p:nvSpPr>
            <p:spPr bwMode="auto">
              <a:xfrm>
                <a:off x="8353571" y="3110124"/>
                <a:ext cx="219850" cy="601616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Freeform 3162"/>
              <p:cNvSpPr/>
              <p:nvPr/>
            </p:nvSpPr>
            <p:spPr bwMode="auto">
              <a:xfrm>
                <a:off x="8379135" y="3316112"/>
                <a:ext cx="132934" cy="474100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96bac3d4-f888-4be0-bf8e-b18d9b922079"/>
          <p:cNvGrpSpPr/>
          <p:nvPr userDrawn="1"/>
        </p:nvGrpSpPr>
        <p:grpSpPr>
          <a:xfrm>
            <a:off x="2455570" y="1751309"/>
            <a:ext cx="7068732" cy="699792"/>
            <a:chOff x="2347119" y="5315503"/>
            <a:chExt cx="7738060" cy="1196384"/>
          </a:xfrm>
        </p:grpSpPr>
        <p:grpSp>
          <p:nvGrpSpPr>
            <p:cNvPr id="42" name="6d554851-3421-4d4c-9a79-26bc7d8be798"/>
            <p:cNvGrpSpPr/>
            <p:nvPr/>
          </p:nvGrpSpPr>
          <p:grpSpPr>
            <a:xfrm>
              <a:off x="2347119" y="5531404"/>
              <a:ext cx="7738060" cy="980483"/>
              <a:chOff x="0" y="3768"/>
              <a:chExt cx="7738060" cy="980483"/>
            </a:xfrm>
          </p:grpSpPr>
          <p:sp>
            <p:nvSpPr>
              <p:cNvPr id="48" name="3547827a-e08d-47b4-9c10-52f7959b3f11"/>
              <p:cNvSpPr/>
              <p:nvPr/>
            </p:nvSpPr>
            <p:spPr>
              <a:xfrm>
                <a:off x="0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1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88306841-1f7e-4a8a-a32a-6ce1aa4ea024"/>
              <p:cNvSpPr/>
              <p:nvPr/>
            </p:nvSpPr>
            <p:spPr>
              <a:xfrm>
                <a:off x="1934515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2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5431ba97-ff3c-49cf-9c14-45419cbc6c99"/>
              <p:cNvSpPr/>
              <p:nvPr/>
            </p:nvSpPr>
            <p:spPr>
              <a:xfrm>
                <a:off x="3869030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3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049acb6d-581e-4897-a324-0c063f432a90"/>
              <p:cNvSpPr/>
              <p:nvPr/>
            </p:nvSpPr>
            <p:spPr>
              <a:xfrm>
                <a:off x="5803545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4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" name="8b2993a0-0831-4690-aa10-cfc30e8c0839"/>
            <p:cNvGrpSpPr/>
            <p:nvPr>
              <p:custDataLst>
                <p:tags r:id="rId1"/>
              </p:custDataLst>
            </p:nvPr>
          </p:nvGrpSpPr>
          <p:grpSpPr>
            <a:xfrm>
              <a:off x="2347119" y="5315503"/>
              <a:ext cx="2437180" cy="215901"/>
              <a:chOff x="2347119" y="5305977"/>
              <a:chExt cx="2437180" cy="215901"/>
            </a:xfrm>
          </p:grpSpPr>
          <p:sp>
            <p:nvSpPr>
              <p:cNvPr id="44" name="415d4480-f026-4ab8-b376-a9e07384116a"/>
              <p:cNvSpPr/>
              <p:nvPr/>
            </p:nvSpPr>
            <p:spPr>
              <a:xfrm rot="10800000" flipV="1">
                <a:off x="2347119" y="5305977"/>
                <a:ext cx="641575" cy="215900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Clients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c664368f-8fdf-4da5-9ab1-629e14c6deac"/>
              <p:cNvSpPr/>
              <p:nvPr/>
            </p:nvSpPr>
            <p:spPr>
              <a:xfrm rot="10800000" flipV="1">
                <a:off x="2988694" y="5305978"/>
                <a:ext cx="632566" cy="215900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Trades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96fab6d2-61a2-4d6c-90ce-6b9c707b373e"/>
              <p:cNvSpPr/>
              <p:nvPr/>
            </p:nvSpPr>
            <p:spPr>
              <a:xfrm rot="10800000" flipV="1">
                <a:off x="3621260" y="5305978"/>
                <a:ext cx="581858" cy="215900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Tab 3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298c355e-ffde-46fd-af74-00bcb983ff12"/>
              <p:cNvSpPr/>
              <p:nvPr/>
            </p:nvSpPr>
            <p:spPr>
              <a:xfrm rot="10800000" flipV="1">
                <a:off x="4202441" y="5305978"/>
                <a:ext cx="581858" cy="215900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Tab 4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2" name="641363e9-6e0b-490b-8df6-cbf210a9072e"/>
          <p:cNvGrpSpPr>
            <a:grpSpLocks/>
          </p:cNvGrpSpPr>
          <p:nvPr userDrawn="1"/>
        </p:nvGrpSpPr>
        <p:grpSpPr bwMode="auto">
          <a:xfrm>
            <a:off x="2538415" y="1938344"/>
            <a:ext cx="777939" cy="187450"/>
            <a:chOff x="1931570" y="4380241"/>
            <a:chExt cx="777870" cy="187818"/>
          </a:xfrm>
        </p:grpSpPr>
        <p:sp>
          <p:nvSpPr>
            <p:cNvPr id="53" name="Content"/>
            <p:cNvSpPr txBox="1">
              <a:spLocks noChangeArrowheads="1"/>
            </p:cNvSpPr>
            <p:nvPr/>
          </p:nvSpPr>
          <p:spPr bwMode="auto">
            <a:xfrm>
              <a:off x="2126319" y="4383030"/>
              <a:ext cx="583121" cy="185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rIns="18288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New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Icon"/>
            <p:cNvSpPr/>
            <p:nvPr/>
          </p:nvSpPr>
          <p:spPr>
            <a:xfrm>
              <a:off x="1931570" y="4380241"/>
              <a:ext cx="187309" cy="1876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lIns="45720" tIns="91440" rIns="45720" bIns="9144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6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Client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CB4EACD-983F-4DD9-B729-528BBFA63606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d787c763-c9fb-4f4c-8384-a200229bbf95"/>
          <p:cNvGrpSpPr>
            <a:grpSpLocks/>
          </p:cNvGrpSpPr>
          <p:nvPr userDrawn="1"/>
        </p:nvGrpSpPr>
        <p:grpSpPr bwMode="auto">
          <a:xfrm>
            <a:off x="2336403" y="1286668"/>
            <a:ext cx="7519194" cy="5399882"/>
            <a:chOff x="234442" y="568475"/>
            <a:chExt cx="8225990" cy="5668837"/>
          </a:xfrm>
        </p:grpSpPr>
        <p:grpSp>
          <p:nvGrpSpPr>
            <p:cNvPr id="11" name="Group 1151"/>
            <p:cNvGrpSpPr>
              <a:grpSpLocks/>
            </p:cNvGrpSpPr>
            <p:nvPr/>
          </p:nvGrpSpPr>
          <p:grpSpPr bwMode="auto">
            <a:xfrm>
              <a:off x="251520" y="836712"/>
              <a:ext cx="8208912" cy="5400600"/>
              <a:chOff x="1835696" y="1733776"/>
              <a:chExt cx="2867025" cy="3362325"/>
            </a:xfrm>
          </p:grpSpPr>
          <p:sp>
            <p:nvSpPr>
              <p:cNvPr id="38" name="Freeform 3204"/>
              <p:cNvSpPr/>
              <p:nvPr/>
            </p:nvSpPr>
            <p:spPr bwMode="auto">
              <a:xfrm>
                <a:off x="1836141" y="1734608"/>
                <a:ext cx="2866580" cy="3361493"/>
              </a:xfrm>
              <a:custGeom>
                <a:avLst/>
                <a:gdLst>
                  <a:gd name="connsiteX0" fmla="*/ 0 w 2867025"/>
                  <a:gd name="connsiteY0" fmla="*/ 66675 h 3362325"/>
                  <a:gd name="connsiteX1" fmla="*/ 28575 w 2867025"/>
                  <a:gd name="connsiteY1" fmla="*/ 3362325 h 3362325"/>
                  <a:gd name="connsiteX2" fmla="*/ 2867025 w 2867025"/>
                  <a:gd name="connsiteY2" fmla="*/ 3267075 h 3362325"/>
                  <a:gd name="connsiteX3" fmla="*/ 2847975 w 2867025"/>
                  <a:gd name="connsiteY3" fmla="*/ 0 h 3362325"/>
                  <a:gd name="connsiteX4" fmla="*/ 0 w 2867025"/>
                  <a:gd name="connsiteY4" fmla="*/ 66675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025" h="3362325">
                    <a:moveTo>
                      <a:pt x="0" y="66675"/>
                    </a:moveTo>
                    <a:lnTo>
                      <a:pt x="28575" y="3362325"/>
                    </a:lnTo>
                    <a:lnTo>
                      <a:pt x="2867025" y="3267075"/>
                    </a:lnTo>
                    <a:lnTo>
                      <a:pt x="2847975" y="0"/>
                    </a:lnTo>
                    <a:lnTo>
                      <a:pt x="0" y="66675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2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endParaRPr>
              </a:p>
            </p:txBody>
          </p:sp>
          <p:cxnSp>
            <p:nvCxnSpPr>
              <p:cNvPr id="39" name="Straight Connector 3206"/>
              <p:cNvCxnSpPr/>
              <p:nvPr/>
            </p:nvCxnSpPr>
            <p:spPr>
              <a:xfrm flipH="1" flipV="1">
                <a:off x="1836141" y="1800280"/>
                <a:ext cx="11217" cy="3295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207"/>
              <p:cNvCxnSpPr/>
              <p:nvPr/>
            </p:nvCxnSpPr>
            <p:spPr>
              <a:xfrm flipV="1">
                <a:off x="1836141" y="5001239"/>
                <a:ext cx="2866580" cy="77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3138"/>
            <p:cNvSpPr/>
            <p:nvPr/>
          </p:nvSpPr>
          <p:spPr bwMode="auto">
            <a:xfrm>
              <a:off x="234442" y="568475"/>
              <a:ext cx="8147995" cy="371152"/>
            </a:xfrm>
            <a:custGeom>
              <a:avLst/>
              <a:gdLst>
                <a:gd name="connsiteX0" fmla="*/ 0 w 8176438"/>
                <a:gd name="connsiteY0" fmla="*/ 21265 h 372140"/>
                <a:gd name="connsiteX1" fmla="*/ 10633 w 8176438"/>
                <a:gd name="connsiteY1" fmla="*/ 372140 h 372140"/>
                <a:gd name="connsiteX2" fmla="*/ 8176438 w 8176438"/>
                <a:gd name="connsiteY2" fmla="*/ 297712 h 372140"/>
                <a:gd name="connsiteX3" fmla="*/ 8176438 w 8176438"/>
                <a:gd name="connsiteY3" fmla="*/ 0 h 372140"/>
                <a:gd name="connsiteX4" fmla="*/ 0 w 8176438"/>
                <a:gd name="connsiteY4" fmla="*/ 21265 h 37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438" h="372140">
                  <a:moveTo>
                    <a:pt x="0" y="21265"/>
                  </a:moveTo>
                  <a:lnTo>
                    <a:pt x="10633" y="372140"/>
                  </a:lnTo>
                  <a:lnTo>
                    <a:pt x="8176438" y="297712"/>
                  </a:lnTo>
                  <a:lnTo>
                    <a:pt x="8176438" y="0"/>
                  </a:lnTo>
                  <a:lnTo>
                    <a:pt x="0" y="212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3141"/>
            <p:cNvSpPr/>
            <p:nvPr/>
          </p:nvSpPr>
          <p:spPr bwMode="auto">
            <a:xfrm>
              <a:off x="1041901" y="634893"/>
              <a:ext cx="6771645" cy="1992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http</a:t>
              </a: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://fxcrm/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  <a:cs typeface="Segoe UI" pitchFamily="34" charset="0"/>
              </a:endParaRPr>
            </a:p>
          </p:txBody>
        </p:sp>
        <p:sp>
          <p:nvSpPr>
            <p:cNvPr id="14" name="Freeform 3145"/>
            <p:cNvSpPr/>
            <p:nvPr/>
          </p:nvSpPr>
          <p:spPr bwMode="auto">
            <a:xfrm>
              <a:off x="381253" y="689589"/>
              <a:ext cx="160576" cy="183621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Freeform 3146"/>
            <p:cNvSpPr/>
            <p:nvPr/>
          </p:nvSpPr>
          <p:spPr bwMode="auto">
            <a:xfrm rot="10800000">
              <a:off x="610644" y="693494"/>
              <a:ext cx="160576" cy="179715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" name="Group 1156"/>
            <p:cNvGrpSpPr>
              <a:grpSpLocks/>
            </p:cNvGrpSpPr>
            <p:nvPr/>
          </p:nvGrpSpPr>
          <p:grpSpPr bwMode="auto">
            <a:xfrm>
              <a:off x="8259146" y="873450"/>
              <a:ext cx="201286" cy="5210869"/>
              <a:chOff x="8340854" y="850382"/>
              <a:chExt cx="241171" cy="5613321"/>
            </a:xfrm>
          </p:grpSpPr>
          <p:cxnSp>
            <p:nvCxnSpPr>
              <p:cNvPr id="28" name="Straight Connector 3169"/>
              <p:cNvCxnSpPr/>
              <p:nvPr/>
            </p:nvCxnSpPr>
            <p:spPr>
              <a:xfrm flipH="1" flipV="1">
                <a:off x="8340161" y="858539"/>
                <a:ext cx="0" cy="5589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1170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36" name="Straight Connector 3200"/>
                <p:cNvCxnSpPr/>
                <p:nvPr/>
              </p:nvCxnSpPr>
              <p:spPr>
                <a:xfrm flipV="1">
                  <a:off x="-2334532" y="3700825"/>
                  <a:ext cx="8899187" cy="42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202"/>
                <p:cNvCxnSpPr/>
                <p:nvPr/>
              </p:nvCxnSpPr>
              <p:spPr>
                <a:xfrm flipH="1">
                  <a:off x="-2334532" y="6517212"/>
                  <a:ext cx="9281947" cy="84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3191"/>
              <p:cNvCxnSpPr/>
              <p:nvPr/>
            </p:nvCxnSpPr>
            <p:spPr>
              <a:xfrm flipV="1">
                <a:off x="8340161" y="6161358"/>
                <a:ext cx="192390" cy="4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195"/>
              <p:cNvCxnSpPr/>
              <p:nvPr/>
            </p:nvCxnSpPr>
            <p:spPr>
              <a:xfrm flipV="1">
                <a:off x="8340161" y="1191019"/>
                <a:ext cx="192390" cy="4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96"/>
              <p:cNvSpPr/>
              <p:nvPr/>
            </p:nvSpPr>
            <p:spPr bwMode="auto">
              <a:xfrm>
                <a:off x="8362149" y="934294"/>
                <a:ext cx="164907" cy="197805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Freeform 3197"/>
              <p:cNvSpPr/>
              <p:nvPr/>
            </p:nvSpPr>
            <p:spPr bwMode="auto">
              <a:xfrm>
                <a:off x="8362149" y="6228696"/>
                <a:ext cx="142919" cy="202012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Freeform 3198"/>
              <p:cNvSpPr/>
              <p:nvPr/>
            </p:nvSpPr>
            <p:spPr bwMode="auto">
              <a:xfrm>
                <a:off x="8351155" y="3286895"/>
                <a:ext cx="219876" cy="597619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Freeform 3199"/>
              <p:cNvSpPr/>
              <p:nvPr/>
            </p:nvSpPr>
            <p:spPr bwMode="auto">
              <a:xfrm>
                <a:off x="8378638" y="3312147"/>
                <a:ext cx="131926" cy="475569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157"/>
            <p:cNvGrpSpPr>
              <a:grpSpLocks/>
            </p:cNvGrpSpPr>
            <p:nvPr/>
          </p:nvGrpSpPr>
          <p:grpSpPr bwMode="auto">
            <a:xfrm rot="5400000">
              <a:off x="4228817" y="2092442"/>
              <a:ext cx="184284" cy="7876374"/>
              <a:chOff x="8340854" y="850382"/>
              <a:chExt cx="241171" cy="5613321"/>
            </a:xfrm>
          </p:grpSpPr>
          <p:cxnSp>
            <p:nvCxnSpPr>
              <p:cNvPr id="18" name="Straight Connector 3150"/>
              <p:cNvCxnSpPr/>
              <p:nvPr/>
            </p:nvCxnSpPr>
            <p:spPr>
              <a:xfrm flipH="1" flipV="1">
                <a:off x="8343345" y="680773"/>
                <a:ext cx="5111" cy="55911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159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26" name="Straight Connector 3164"/>
                <p:cNvCxnSpPr/>
                <p:nvPr/>
              </p:nvCxnSpPr>
              <p:spPr>
                <a:xfrm flipV="1">
                  <a:off x="5818609" y="3612326"/>
                  <a:ext cx="801016" cy="3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3166"/>
                <p:cNvCxnSpPr/>
                <p:nvPr/>
              </p:nvCxnSpPr>
              <p:spPr>
                <a:xfrm flipH="1">
                  <a:off x="5818637" y="6517663"/>
                  <a:ext cx="1157036" cy="82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3153"/>
              <p:cNvCxnSpPr/>
              <p:nvPr/>
            </p:nvCxnSpPr>
            <p:spPr>
              <a:xfrm flipV="1">
                <a:off x="8348455" y="5984145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3156"/>
              <p:cNvCxnSpPr/>
              <p:nvPr/>
            </p:nvCxnSpPr>
            <p:spPr>
              <a:xfrm flipV="1">
                <a:off x="8348455" y="1014276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3159"/>
              <p:cNvSpPr/>
              <p:nvPr/>
            </p:nvSpPr>
            <p:spPr bwMode="auto">
              <a:xfrm>
                <a:off x="8363795" y="569604"/>
                <a:ext cx="163611" cy="202718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Freeform 3160"/>
              <p:cNvSpPr/>
              <p:nvPr/>
            </p:nvSpPr>
            <p:spPr bwMode="auto">
              <a:xfrm>
                <a:off x="8363797" y="6232639"/>
                <a:ext cx="143159" cy="199450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Freeform 3161"/>
              <p:cNvSpPr/>
              <p:nvPr/>
            </p:nvSpPr>
            <p:spPr bwMode="auto">
              <a:xfrm>
                <a:off x="8353571" y="3110124"/>
                <a:ext cx="219850" cy="601616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Freeform 3162"/>
              <p:cNvSpPr/>
              <p:nvPr/>
            </p:nvSpPr>
            <p:spPr bwMode="auto">
              <a:xfrm>
                <a:off x="8379135" y="3316112"/>
                <a:ext cx="132934" cy="474100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96bac3d4-f888-4be0-bf8e-b18d9b922079"/>
          <p:cNvGrpSpPr/>
          <p:nvPr userDrawn="1"/>
        </p:nvGrpSpPr>
        <p:grpSpPr>
          <a:xfrm>
            <a:off x="2455570" y="1751309"/>
            <a:ext cx="7068732" cy="699792"/>
            <a:chOff x="2347119" y="5315503"/>
            <a:chExt cx="7738060" cy="1196384"/>
          </a:xfrm>
        </p:grpSpPr>
        <p:grpSp>
          <p:nvGrpSpPr>
            <p:cNvPr id="42" name="6d554851-3421-4d4c-9a79-26bc7d8be798"/>
            <p:cNvGrpSpPr/>
            <p:nvPr/>
          </p:nvGrpSpPr>
          <p:grpSpPr>
            <a:xfrm>
              <a:off x="2347119" y="5531404"/>
              <a:ext cx="7738060" cy="980483"/>
              <a:chOff x="0" y="3768"/>
              <a:chExt cx="7738060" cy="980483"/>
            </a:xfrm>
          </p:grpSpPr>
          <p:sp>
            <p:nvSpPr>
              <p:cNvPr id="48" name="3547827a-e08d-47b4-9c10-52f7959b3f11"/>
              <p:cNvSpPr/>
              <p:nvPr/>
            </p:nvSpPr>
            <p:spPr>
              <a:xfrm>
                <a:off x="0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1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88306841-1f7e-4a8a-a32a-6ce1aa4ea024"/>
              <p:cNvSpPr/>
              <p:nvPr/>
            </p:nvSpPr>
            <p:spPr>
              <a:xfrm>
                <a:off x="1934515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2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5431ba97-ff3c-49cf-9c14-45419cbc6c99"/>
              <p:cNvSpPr/>
              <p:nvPr/>
            </p:nvSpPr>
            <p:spPr>
              <a:xfrm>
                <a:off x="3869030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3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049acb6d-581e-4897-a324-0c063f432a90"/>
              <p:cNvSpPr/>
              <p:nvPr/>
            </p:nvSpPr>
            <p:spPr>
              <a:xfrm>
                <a:off x="5803545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4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" name="8b2993a0-0831-4690-aa10-cfc30e8c0839"/>
            <p:cNvGrpSpPr/>
            <p:nvPr>
              <p:custDataLst>
                <p:tags r:id="rId1"/>
              </p:custDataLst>
            </p:nvPr>
          </p:nvGrpSpPr>
          <p:grpSpPr>
            <a:xfrm>
              <a:off x="2347119" y="5315503"/>
              <a:ext cx="2437180" cy="215901"/>
              <a:chOff x="2347119" y="5305977"/>
              <a:chExt cx="2437180" cy="215901"/>
            </a:xfrm>
          </p:grpSpPr>
          <p:sp>
            <p:nvSpPr>
              <p:cNvPr id="44" name="415d4480-f026-4ab8-b376-a9e07384116a"/>
              <p:cNvSpPr/>
              <p:nvPr/>
            </p:nvSpPr>
            <p:spPr>
              <a:xfrm rot="10800000" flipV="1">
                <a:off x="2347119" y="5305977"/>
                <a:ext cx="641575" cy="215900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Clients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c664368f-8fdf-4da5-9ab1-629e14c6deac"/>
              <p:cNvSpPr/>
              <p:nvPr/>
            </p:nvSpPr>
            <p:spPr>
              <a:xfrm rot="10800000" flipV="1">
                <a:off x="2988694" y="5305978"/>
                <a:ext cx="632566" cy="215900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Trades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96fab6d2-61a2-4d6c-90ce-6b9c707b373e"/>
              <p:cNvSpPr/>
              <p:nvPr/>
            </p:nvSpPr>
            <p:spPr>
              <a:xfrm rot="10800000" flipV="1">
                <a:off x="3621260" y="5305978"/>
                <a:ext cx="581858" cy="215900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Tab 3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298c355e-ffde-46fd-af74-00bcb983ff12"/>
              <p:cNvSpPr/>
              <p:nvPr/>
            </p:nvSpPr>
            <p:spPr>
              <a:xfrm rot="10800000" flipV="1">
                <a:off x="4202441" y="5305978"/>
                <a:ext cx="581858" cy="215900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Tab 4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2" name="641363e9-6e0b-490b-8df6-cbf210a9072e"/>
          <p:cNvGrpSpPr>
            <a:grpSpLocks/>
          </p:cNvGrpSpPr>
          <p:nvPr userDrawn="1"/>
        </p:nvGrpSpPr>
        <p:grpSpPr bwMode="auto">
          <a:xfrm>
            <a:off x="2538415" y="1938344"/>
            <a:ext cx="777939" cy="187450"/>
            <a:chOff x="1931570" y="4380241"/>
            <a:chExt cx="777870" cy="187818"/>
          </a:xfrm>
        </p:grpSpPr>
        <p:sp>
          <p:nvSpPr>
            <p:cNvPr id="53" name="Content"/>
            <p:cNvSpPr txBox="1">
              <a:spLocks noChangeArrowheads="1"/>
            </p:cNvSpPr>
            <p:nvPr/>
          </p:nvSpPr>
          <p:spPr bwMode="auto">
            <a:xfrm>
              <a:off x="2126319" y="4383030"/>
              <a:ext cx="583121" cy="185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rIns="18288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New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Icon"/>
            <p:cNvSpPr/>
            <p:nvPr/>
          </p:nvSpPr>
          <p:spPr>
            <a:xfrm>
              <a:off x="1931570" y="4380241"/>
              <a:ext cx="187309" cy="1876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lIns="45720" tIns="91440" rIns="45720" bIns="9144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</p:grpSp>
      <p:grpSp>
        <p:nvGrpSpPr>
          <p:cNvPr id="55" name="Group 1320"/>
          <p:cNvGrpSpPr>
            <a:grpSpLocks/>
          </p:cNvGrpSpPr>
          <p:nvPr userDrawn="1"/>
        </p:nvGrpSpPr>
        <p:grpSpPr bwMode="auto">
          <a:xfrm>
            <a:off x="3236969" y="2601695"/>
            <a:ext cx="5253887" cy="3465276"/>
            <a:chOff x="2829152" y="2870086"/>
            <a:chExt cx="3543048" cy="2215098"/>
          </a:xfrm>
        </p:grpSpPr>
        <p:grpSp>
          <p:nvGrpSpPr>
            <p:cNvPr id="56" name="6cb83917-3849-4e0f-a49e-1cab1c04cbd8"/>
            <p:cNvGrpSpPr>
              <a:grpSpLocks/>
            </p:cNvGrpSpPr>
            <p:nvPr/>
          </p:nvGrpSpPr>
          <p:grpSpPr bwMode="auto">
            <a:xfrm>
              <a:off x="2913283" y="2870086"/>
              <a:ext cx="3458917" cy="2215098"/>
              <a:chOff x="1835696" y="1734424"/>
              <a:chExt cx="2867025" cy="9250473"/>
            </a:xfrm>
            <a:solidFill>
              <a:schemeClr val="bg1">
                <a:lumMod val="95000"/>
              </a:schemeClr>
            </a:solidFill>
          </p:grpSpPr>
          <p:sp>
            <p:nvSpPr>
              <p:cNvPr id="64" name="Freeform 3128"/>
              <p:cNvSpPr/>
              <p:nvPr/>
            </p:nvSpPr>
            <p:spPr bwMode="auto">
              <a:xfrm>
                <a:off x="1835696" y="1734424"/>
                <a:ext cx="2867025" cy="9250473"/>
              </a:xfrm>
              <a:custGeom>
                <a:avLst/>
                <a:gdLst>
                  <a:gd name="connsiteX0" fmla="*/ 0 w 2867025"/>
                  <a:gd name="connsiteY0" fmla="*/ 66675 h 3362325"/>
                  <a:gd name="connsiteX1" fmla="*/ 28575 w 2867025"/>
                  <a:gd name="connsiteY1" fmla="*/ 3362325 h 3362325"/>
                  <a:gd name="connsiteX2" fmla="*/ 2867025 w 2867025"/>
                  <a:gd name="connsiteY2" fmla="*/ 3267075 h 3362325"/>
                  <a:gd name="connsiteX3" fmla="*/ 2847975 w 2867025"/>
                  <a:gd name="connsiteY3" fmla="*/ 0 h 3362325"/>
                  <a:gd name="connsiteX4" fmla="*/ 0 w 2867025"/>
                  <a:gd name="connsiteY4" fmla="*/ 66675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025" h="3362325">
                    <a:moveTo>
                      <a:pt x="0" y="66675"/>
                    </a:moveTo>
                    <a:lnTo>
                      <a:pt x="28575" y="3362325"/>
                    </a:lnTo>
                    <a:lnTo>
                      <a:pt x="2867025" y="3267075"/>
                    </a:lnTo>
                    <a:lnTo>
                      <a:pt x="2847975" y="0"/>
                    </a:lnTo>
                    <a:lnTo>
                      <a:pt x="0" y="66675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2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endParaRPr>
              </a:p>
            </p:txBody>
          </p:sp>
        </p:grpSp>
        <p:grpSp>
          <p:nvGrpSpPr>
            <p:cNvPr id="57" name="6cb83917-3849-4e0f-a49e-1cab1c04cbd8"/>
            <p:cNvGrpSpPr>
              <a:grpSpLocks/>
            </p:cNvGrpSpPr>
            <p:nvPr/>
          </p:nvGrpSpPr>
          <p:grpSpPr bwMode="auto">
            <a:xfrm>
              <a:off x="2976778" y="3085853"/>
              <a:ext cx="3314466" cy="1927876"/>
              <a:chOff x="1835618" y="1218665"/>
              <a:chExt cx="2867103" cy="9766232"/>
            </a:xfrm>
            <a:solidFill>
              <a:schemeClr val="bg1"/>
            </a:solidFill>
          </p:grpSpPr>
          <p:sp>
            <p:nvSpPr>
              <p:cNvPr id="62" name="Freeform 3125"/>
              <p:cNvSpPr/>
              <p:nvPr/>
            </p:nvSpPr>
            <p:spPr bwMode="auto">
              <a:xfrm>
                <a:off x="1835618" y="1353342"/>
                <a:ext cx="2867103" cy="9631555"/>
              </a:xfrm>
              <a:custGeom>
                <a:avLst/>
                <a:gdLst>
                  <a:gd name="connsiteX0" fmla="*/ 0 w 2867025"/>
                  <a:gd name="connsiteY0" fmla="*/ 66675 h 3362325"/>
                  <a:gd name="connsiteX1" fmla="*/ 28575 w 2867025"/>
                  <a:gd name="connsiteY1" fmla="*/ 3362325 h 3362325"/>
                  <a:gd name="connsiteX2" fmla="*/ 2867025 w 2867025"/>
                  <a:gd name="connsiteY2" fmla="*/ 3267075 h 3362325"/>
                  <a:gd name="connsiteX3" fmla="*/ 2847975 w 2867025"/>
                  <a:gd name="connsiteY3" fmla="*/ 0 h 3362325"/>
                  <a:gd name="connsiteX4" fmla="*/ 0 w 2867025"/>
                  <a:gd name="connsiteY4" fmla="*/ 66675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025" h="3362325">
                    <a:moveTo>
                      <a:pt x="0" y="66675"/>
                    </a:moveTo>
                    <a:lnTo>
                      <a:pt x="28575" y="3362325"/>
                    </a:lnTo>
                    <a:lnTo>
                      <a:pt x="2867025" y="3267075"/>
                    </a:lnTo>
                    <a:lnTo>
                      <a:pt x="2847975" y="0"/>
                    </a:lnTo>
                    <a:lnTo>
                      <a:pt x="0" y="66675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2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endParaRPr>
              </a:p>
            </p:txBody>
          </p:sp>
          <p:cxnSp>
            <p:nvCxnSpPr>
              <p:cNvPr id="63" name="Straight Connector 3126"/>
              <p:cNvCxnSpPr/>
              <p:nvPr/>
            </p:nvCxnSpPr>
            <p:spPr>
              <a:xfrm flipV="1">
                <a:off x="1835696" y="1218665"/>
                <a:ext cx="2867025" cy="691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52690a4f-081e-4aee-b903-4d1592b50a14"/>
            <p:cNvSpPr txBox="1">
              <a:spLocks noChangeArrowheads="1"/>
            </p:cNvSpPr>
            <p:nvPr/>
          </p:nvSpPr>
          <p:spPr bwMode="auto">
            <a:xfrm>
              <a:off x="2829152" y="2908195"/>
              <a:ext cx="714324" cy="196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rPr>
                <a:t>New Client</a:t>
              </a:r>
              <a:endParaRPr lang="en-CA" sz="1400" dirty="0">
                <a:latin typeface="Buxton Sketch" panose="03080500000500000004" pitchFamily="66" charset="0"/>
                <a:ea typeface="MV Boli" panose="02000500030200090000" pitchFamily="2" charset="0"/>
                <a:cs typeface="MV Boli" panose="02000500030200090000" pitchFamily="2" charset="0"/>
              </a:endParaRPr>
            </a:p>
          </p:txBody>
        </p:sp>
        <p:grpSp>
          <p:nvGrpSpPr>
            <p:cNvPr id="59" name="c9d8db17-8bcf-49cf-8faa-83d10dc31a54"/>
            <p:cNvGrpSpPr>
              <a:grpSpLocks/>
            </p:cNvGrpSpPr>
            <p:nvPr/>
          </p:nvGrpSpPr>
          <p:grpSpPr bwMode="auto">
            <a:xfrm>
              <a:off x="6119806" y="2908196"/>
              <a:ext cx="107942" cy="160374"/>
              <a:chOff x="529817" y="1400432"/>
              <a:chExt cx="371969" cy="378244"/>
            </a:xfrm>
          </p:grpSpPr>
          <p:sp>
            <p:nvSpPr>
              <p:cNvPr id="60" name="Line 2"/>
              <p:cNvSpPr>
                <a:spLocks/>
              </p:cNvSpPr>
              <p:nvPr/>
            </p:nvSpPr>
            <p:spPr bwMode="auto">
              <a:xfrm>
                <a:off x="546226" y="1437876"/>
                <a:ext cx="344619" cy="340800"/>
              </a:xfrm>
              <a:custGeom>
                <a:avLst/>
                <a:gdLst>
                  <a:gd name="connsiteX0" fmla="*/ 0 w 342900"/>
                  <a:gd name="connsiteY0" fmla="*/ 344488 h 344488"/>
                  <a:gd name="connsiteX1" fmla="*/ 342900 w 342900"/>
                  <a:gd name="connsiteY1" fmla="*/ 0 h 344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2900" h="344488">
                    <a:moveTo>
                      <a:pt x="0" y="344488"/>
                    </a:moveTo>
                    <a:cubicBezTo>
                      <a:pt x="119069" y="239523"/>
                      <a:pt x="153682" y="96410"/>
                      <a:pt x="342900" y="0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Buxton Sketch" pitchFamily="66" charset="0"/>
                  <a:cs typeface="Calibri" pitchFamily="34" charset="0"/>
                </a:endParaRPr>
              </a:p>
            </p:txBody>
          </p:sp>
          <p:sp>
            <p:nvSpPr>
              <p:cNvPr id="61" name="Line 1"/>
              <p:cNvSpPr>
                <a:spLocks/>
              </p:cNvSpPr>
              <p:nvPr/>
            </p:nvSpPr>
            <p:spPr bwMode="auto">
              <a:xfrm>
                <a:off x="529817" y="1400432"/>
                <a:ext cx="371969" cy="359525"/>
              </a:xfrm>
              <a:custGeom>
                <a:avLst/>
                <a:gdLst>
                  <a:gd name="connsiteX0" fmla="*/ 1507 w 371396"/>
                  <a:gd name="connsiteY0" fmla="*/ 12 h 359883"/>
                  <a:gd name="connsiteX1" fmla="*/ 371396 w 371396"/>
                  <a:gd name="connsiteY1" fmla="*/ 359883 h 359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396" h="359883">
                    <a:moveTo>
                      <a:pt x="1507" y="12"/>
                    </a:moveTo>
                    <a:cubicBezTo>
                      <a:pt x="-23891" y="-2067"/>
                      <a:pt x="279039" y="275112"/>
                      <a:pt x="371396" y="359883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Buxton Sketch" pitchFamily="66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65" name="27f6ad78-050e-474f-a2f8-4697af1e30a2"/>
          <p:cNvGrpSpPr>
            <a:grpSpLocks/>
          </p:cNvGrpSpPr>
          <p:nvPr userDrawn="1"/>
        </p:nvGrpSpPr>
        <p:grpSpPr bwMode="auto">
          <a:xfrm>
            <a:off x="3455879" y="3219302"/>
            <a:ext cx="2907506" cy="320675"/>
            <a:chOff x="3425926" y="5763751"/>
            <a:chExt cx="3948729" cy="320485"/>
          </a:xfrm>
        </p:grpSpPr>
        <p:sp>
          <p:nvSpPr>
            <p:cNvPr id="66" name="d9c9ef83-be33-44d4-b783-33088417a721"/>
            <p:cNvSpPr>
              <a:spLocks/>
            </p:cNvSpPr>
            <p:nvPr/>
          </p:nvSpPr>
          <p:spPr bwMode="auto">
            <a:xfrm>
              <a:off x="4667545" y="5763751"/>
              <a:ext cx="2707110" cy="288754"/>
            </a:xfrm>
            <a:custGeom>
              <a:avLst/>
              <a:gdLst>
                <a:gd name="T0" fmla="*/ 0 w 5046133"/>
                <a:gd name="T1" fmla="*/ 0 h 857955"/>
                <a:gd name="T2" fmla="*/ 6 w 5046133"/>
                <a:gd name="T3" fmla="*/ 0 h 857955"/>
                <a:gd name="T4" fmla="*/ 6 w 5046133"/>
                <a:gd name="T5" fmla="*/ 0 h 857955"/>
                <a:gd name="T6" fmla="*/ 1 w 5046133"/>
                <a:gd name="T7" fmla="*/ 0 h 857955"/>
                <a:gd name="T8" fmla="*/ 0 w 5046133"/>
                <a:gd name="T9" fmla="*/ 0 h 857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46133"/>
                <a:gd name="T16" fmla="*/ 0 h 857955"/>
                <a:gd name="T17" fmla="*/ 5046133 w 5046133"/>
                <a:gd name="T18" fmla="*/ 857955 h 8579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46133" h="857955">
                  <a:moveTo>
                    <a:pt x="0" y="0"/>
                  </a:moveTo>
                  <a:lnTo>
                    <a:pt x="5046133" y="22577"/>
                  </a:lnTo>
                  <a:lnTo>
                    <a:pt x="5046133" y="767644"/>
                  </a:lnTo>
                  <a:lnTo>
                    <a:pt x="11289" y="85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sz="1400" dirty="0">
                <a:latin typeface="Buxton Sketch" panose="03080500000500000004" pitchFamily="66" charset="0"/>
              </a:endParaRPr>
            </a:p>
          </p:txBody>
        </p:sp>
        <p:sp>
          <p:nvSpPr>
            <p:cNvPr id="67" name="52690a4f-081e-4aee-b903-4d1592b50a14"/>
            <p:cNvSpPr txBox="1">
              <a:spLocks noChangeArrowheads="1"/>
            </p:cNvSpPr>
            <p:nvPr/>
          </p:nvSpPr>
          <p:spPr bwMode="auto">
            <a:xfrm>
              <a:off x="3425926" y="5776443"/>
              <a:ext cx="1262260" cy="307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</a:rPr>
                <a:t>Title</a:t>
              </a:r>
              <a:endParaRPr lang="en-CA" sz="1400" dirty="0">
                <a:latin typeface="Buxton Sketch" panose="03080500000500000004" pitchFamily="66" charset="0"/>
              </a:endParaRPr>
            </a:p>
          </p:txBody>
        </p:sp>
      </p:grpSp>
      <p:grpSp>
        <p:nvGrpSpPr>
          <p:cNvPr id="68" name="27f6ad78-050e-474f-a2f8-4697af1e30a2"/>
          <p:cNvGrpSpPr>
            <a:grpSpLocks/>
          </p:cNvGrpSpPr>
          <p:nvPr userDrawn="1"/>
        </p:nvGrpSpPr>
        <p:grpSpPr bwMode="auto">
          <a:xfrm>
            <a:off x="3465404" y="3647927"/>
            <a:ext cx="2907506" cy="320675"/>
            <a:chOff x="3425926" y="5763751"/>
            <a:chExt cx="3948729" cy="320485"/>
          </a:xfrm>
        </p:grpSpPr>
        <p:sp>
          <p:nvSpPr>
            <p:cNvPr id="69" name="d9c9ef83-be33-44d4-b783-33088417a721"/>
            <p:cNvSpPr>
              <a:spLocks/>
            </p:cNvSpPr>
            <p:nvPr/>
          </p:nvSpPr>
          <p:spPr bwMode="auto">
            <a:xfrm>
              <a:off x="4667545" y="5763751"/>
              <a:ext cx="2707110" cy="288754"/>
            </a:xfrm>
            <a:custGeom>
              <a:avLst/>
              <a:gdLst>
                <a:gd name="T0" fmla="*/ 0 w 5046133"/>
                <a:gd name="T1" fmla="*/ 0 h 857955"/>
                <a:gd name="T2" fmla="*/ 6 w 5046133"/>
                <a:gd name="T3" fmla="*/ 0 h 857955"/>
                <a:gd name="T4" fmla="*/ 6 w 5046133"/>
                <a:gd name="T5" fmla="*/ 0 h 857955"/>
                <a:gd name="T6" fmla="*/ 1 w 5046133"/>
                <a:gd name="T7" fmla="*/ 0 h 857955"/>
                <a:gd name="T8" fmla="*/ 0 w 5046133"/>
                <a:gd name="T9" fmla="*/ 0 h 857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46133"/>
                <a:gd name="T16" fmla="*/ 0 h 857955"/>
                <a:gd name="T17" fmla="*/ 5046133 w 5046133"/>
                <a:gd name="T18" fmla="*/ 857955 h 8579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46133" h="857955">
                  <a:moveTo>
                    <a:pt x="0" y="0"/>
                  </a:moveTo>
                  <a:lnTo>
                    <a:pt x="5046133" y="22577"/>
                  </a:lnTo>
                  <a:lnTo>
                    <a:pt x="5046133" y="767644"/>
                  </a:lnTo>
                  <a:lnTo>
                    <a:pt x="11289" y="85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sz="1400" dirty="0">
                <a:latin typeface="Buxton Sketch" panose="03080500000500000004" pitchFamily="66" charset="0"/>
              </a:endParaRPr>
            </a:p>
          </p:txBody>
        </p:sp>
        <p:sp>
          <p:nvSpPr>
            <p:cNvPr id="70" name="52690a4f-081e-4aee-b903-4d1592b50a14"/>
            <p:cNvSpPr txBox="1">
              <a:spLocks noChangeArrowheads="1"/>
            </p:cNvSpPr>
            <p:nvPr/>
          </p:nvSpPr>
          <p:spPr bwMode="auto">
            <a:xfrm>
              <a:off x="3425926" y="5776443"/>
              <a:ext cx="1262260" cy="307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</a:rPr>
                <a:t>First Name</a:t>
              </a:r>
              <a:endParaRPr lang="en-CA" sz="1400" dirty="0">
                <a:latin typeface="Buxton Sketch" panose="03080500000500000004" pitchFamily="66" charset="0"/>
              </a:endParaRPr>
            </a:p>
          </p:txBody>
        </p:sp>
      </p:grpSp>
      <p:grpSp>
        <p:nvGrpSpPr>
          <p:cNvPr id="71" name="27f6ad78-050e-474f-a2f8-4697af1e30a2"/>
          <p:cNvGrpSpPr>
            <a:grpSpLocks/>
          </p:cNvGrpSpPr>
          <p:nvPr userDrawn="1"/>
        </p:nvGrpSpPr>
        <p:grpSpPr bwMode="auto">
          <a:xfrm>
            <a:off x="3474929" y="4057502"/>
            <a:ext cx="2907506" cy="320675"/>
            <a:chOff x="3425926" y="5763751"/>
            <a:chExt cx="3948729" cy="320485"/>
          </a:xfrm>
        </p:grpSpPr>
        <p:sp>
          <p:nvSpPr>
            <p:cNvPr id="72" name="d9c9ef83-be33-44d4-b783-33088417a721"/>
            <p:cNvSpPr>
              <a:spLocks/>
            </p:cNvSpPr>
            <p:nvPr/>
          </p:nvSpPr>
          <p:spPr bwMode="auto">
            <a:xfrm>
              <a:off x="4667545" y="5763751"/>
              <a:ext cx="2707110" cy="288754"/>
            </a:xfrm>
            <a:custGeom>
              <a:avLst/>
              <a:gdLst>
                <a:gd name="T0" fmla="*/ 0 w 5046133"/>
                <a:gd name="T1" fmla="*/ 0 h 857955"/>
                <a:gd name="T2" fmla="*/ 6 w 5046133"/>
                <a:gd name="T3" fmla="*/ 0 h 857955"/>
                <a:gd name="T4" fmla="*/ 6 w 5046133"/>
                <a:gd name="T5" fmla="*/ 0 h 857955"/>
                <a:gd name="T6" fmla="*/ 1 w 5046133"/>
                <a:gd name="T7" fmla="*/ 0 h 857955"/>
                <a:gd name="T8" fmla="*/ 0 w 5046133"/>
                <a:gd name="T9" fmla="*/ 0 h 857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46133"/>
                <a:gd name="T16" fmla="*/ 0 h 857955"/>
                <a:gd name="T17" fmla="*/ 5046133 w 5046133"/>
                <a:gd name="T18" fmla="*/ 857955 h 8579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46133" h="857955">
                  <a:moveTo>
                    <a:pt x="0" y="0"/>
                  </a:moveTo>
                  <a:lnTo>
                    <a:pt x="5046133" y="22577"/>
                  </a:lnTo>
                  <a:lnTo>
                    <a:pt x="5046133" y="767644"/>
                  </a:lnTo>
                  <a:lnTo>
                    <a:pt x="11289" y="85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sz="1400" dirty="0">
                <a:latin typeface="Buxton Sketch" panose="03080500000500000004" pitchFamily="66" charset="0"/>
              </a:endParaRPr>
            </a:p>
          </p:txBody>
        </p:sp>
        <p:sp>
          <p:nvSpPr>
            <p:cNvPr id="73" name="52690a4f-081e-4aee-b903-4d1592b50a14"/>
            <p:cNvSpPr txBox="1">
              <a:spLocks noChangeArrowheads="1"/>
            </p:cNvSpPr>
            <p:nvPr/>
          </p:nvSpPr>
          <p:spPr bwMode="auto">
            <a:xfrm>
              <a:off x="3425926" y="5776443"/>
              <a:ext cx="1262260" cy="307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</a:rPr>
                <a:t>Last Name</a:t>
              </a:r>
              <a:endParaRPr lang="en-CA" sz="1400" dirty="0">
                <a:latin typeface="Buxton Sketch" panose="03080500000500000004" pitchFamily="66" charset="0"/>
              </a:endParaRPr>
            </a:p>
          </p:txBody>
        </p:sp>
      </p:grpSp>
      <p:sp>
        <p:nvSpPr>
          <p:cNvPr id="74" name="75d85286-1188-4611-9061-0858af78e8d5"/>
          <p:cNvSpPr/>
          <p:nvPr userDrawn="1"/>
        </p:nvSpPr>
        <p:spPr>
          <a:xfrm>
            <a:off x="7268369" y="5505450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Close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75" name="75d85286-1188-4611-9061-0858af78e8d5"/>
          <p:cNvSpPr/>
          <p:nvPr userDrawn="1"/>
        </p:nvSpPr>
        <p:spPr>
          <a:xfrm>
            <a:off x="6197928" y="5513863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Insert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9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4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EACD-983F-4DD9-B729-528BBFA63606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992f4103-b74d-4f8b-af52-fa46e5c2923a"/>
          <p:cNvSpPr/>
          <p:nvPr>
            <p:custDataLst>
              <p:tags r:id="rId2"/>
            </p:custDataLst>
          </p:nvPr>
        </p:nvSpPr>
        <p:spPr>
          <a:xfrm rot="20359169">
            <a:off x="2608912" y="2026516"/>
            <a:ext cx="150813" cy="247650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27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49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352925" y="32004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352925" y="3638550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Jeremy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52925" y="4007882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Pridmore</a:t>
            </a:r>
            <a:endParaRPr lang="en-GB" dirty="0"/>
          </a:p>
        </p:txBody>
      </p:sp>
      <p:sp>
        <p:nvSpPr>
          <p:cNvPr id="10" name="142383ea-d05e-43a2-b1c7-a696b209f7a2"/>
          <p:cNvSpPr/>
          <p:nvPr/>
        </p:nvSpPr>
        <p:spPr>
          <a:xfrm>
            <a:off x="6196902" y="5518638"/>
            <a:ext cx="1017395" cy="316523"/>
          </a:xfrm>
          <a:custGeom>
            <a:avLst/>
            <a:gdLst>
              <a:gd name="connsiteX0" fmla="*/ 45217 w 1017395"/>
              <a:gd name="connsiteY0" fmla="*/ 0 h 316523"/>
              <a:gd name="connsiteX1" fmla="*/ 0 w 1017395"/>
              <a:gd name="connsiteY1" fmla="*/ 55266 h 316523"/>
              <a:gd name="connsiteX2" fmla="*/ 2512 w 1017395"/>
              <a:gd name="connsiteY2" fmla="*/ 286378 h 316523"/>
              <a:gd name="connsiteX3" fmla="*/ 30145 w 1017395"/>
              <a:gd name="connsiteY3" fmla="*/ 316523 h 316523"/>
              <a:gd name="connsiteX4" fmla="*/ 997299 w 1017395"/>
              <a:gd name="connsiteY4" fmla="*/ 308987 h 316523"/>
              <a:gd name="connsiteX5" fmla="*/ 1014883 w 1017395"/>
              <a:gd name="connsiteY5" fmla="*/ 276330 h 316523"/>
              <a:gd name="connsiteX6" fmla="*/ 1017395 w 1017395"/>
              <a:gd name="connsiteY6" fmla="*/ 32658 h 316523"/>
              <a:gd name="connsiteX7" fmla="*/ 984738 w 1017395"/>
              <a:gd name="connsiteY7" fmla="*/ 2512 h 316523"/>
              <a:gd name="connsiteX8" fmla="*/ 45217 w 1017395"/>
              <a:gd name="connsiteY8" fmla="*/ 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7395" h="316523">
                <a:moveTo>
                  <a:pt x="45217" y="0"/>
                </a:moveTo>
                <a:lnTo>
                  <a:pt x="0" y="55266"/>
                </a:lnTo>
                <a:cubicBezTo>
                  <a:pt x="837" y="132303"/>
                  <a:pt x="1675" y="209341"/>
                  <a:pt x="2512" y="286378"/>
                </a:cubicBezTo>
                <a:lnTo>
                  <a:pt x="30145" y="316523"/>
                </a:lnTo>
                <a:lnTo>
                  <a:pt x="997299" y="308987"/>
                </a:lnTo>
                <a:lnTo>
                  <a:pt x="1014883" y="276330"/>
                </a:lnTo>
                <a:cubicBezTo>
                  <a:pt x="1015720" y="195106"/>
                  <a:pt x="1016558" y="113882"/>
                  <a:pt x="1017395" y="32658"/>
                </a:cubicBezTo>
                <a:lnTo>
                  <a:pt x="984738" y="2512"/>
                </a:lnTo>
                <a:lnTo>
                  <a:pt x="45217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Insert</a:t>
            </a:r>
            <a:endParaRPr lang="en-CA" sz="1400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9" name="992f4103-b74d-4f8b-af52-fa46e5c2923a"/>
          <p:cNvSpPr/>
          <p:nvPr>
            <p:custDataLst>
              <p:tags r:id="rId2"/>
            </p:custDataLst>
          </p:nvPr>
        </p:nvSpPr>
        <p:spPr>
          <a:xfrm rot="20359169">
            <a:off x="6744470" y="5711336"/>
            <a:ext cx="150813" cy="247650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1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90b05dc8-d0a6-4a08-bc59-9f5c40f42dea"/>
          <p:cNvGrpSpPr>
            <a:grpSpLocks/>
          </p:cNvGrpSpPr>
          <p:nvPr/>
        </p:nvGrpSpPr>
        <p:grpSpPr bwMode="auto">
          <a:xfrm>
            <a:off x="5227955" y="4479290"/>
            <a:ext cx="1736090" cy="749300"/>
            <a:chOff x="2398216" y="5105400"/>
            <a:chExt cx="2056309" cy="749300"/>
          </a:xfrm>
        </p:grpSpPr>
        <p:sp>
          <p:nvSpPr>
            <p:cNvPr id="7" name="AutoShape 18"/>
            <p:cNvSpPr>
              <a:spLocks/>
            </p:cNvSpPr>
            <p:nvPr/>
          </p:nvSpPr>
          <p:spPr bwMode="auto">
            <a:xfrm>
              <a:off x="2398216" y="5105400"/>
              <a:ext cx="2056309" cy="749300"/>
            </a:xfrm>
            <a:prstGeom prst="roundRect">
              <a:avLst>
                <a:gd name="adj" fmla="val 6468"/>
              </a:avLst>
            </a:prstGeom>
            <a:solidFill>
              <a:srgbClr val="D4E8F2"/>
            </a:solidFill>
            <a:ln w="9525">
              <a:solidFill>
                <a:srgbClr val="BCCED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9048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sz="1300" dirty="0" smtClean="0">
                  <a:solidFill>
                    <a:srgbClr val="31739E"/>
                  </a:solidFill>
                  <a:latin typeface="Helvetica Neue" charset="0"/>
                  <a:ea typeface="MS PGothic" panose="020B0600070205080204" pitchFamily="34" charset="-128"/>
                  <a:sym typeface="Helvetica Neue" charset="0"/>
                </a:rPr>
                <a:t>New Client saved.</a:t>
              </a:r>
              <a:endParaRPr lang="en-US" sz="1300" dirty="0">
                <a:solidFill>
                  <a:srgbClr val="31739E"/>
                </a:solidFill>
                <a:latin typeface="Helvetica Neue" charset="0"/>
                <a:ea typeface="MS PGothic" panose="020B0600070205080204" pitchFamily="34" charset="-128"/>
                <a:sym typeface="Helvetica Neue" charset="0"/>
              </a:endParaRPr>
            </a:p>
          </p:txBody>
        </p: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4241800" y="5308600"/>
              <a:ext cx="88900" cy="88900"/>
              <a:chOff x="0" y="0"/>
              <a:chExt cx="56" cy="56"/>
            </a:xfrm>
          </p:grpSpPr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59595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CA"/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59595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CA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8237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142383ea-d05e-43a2-b1c7-a696b209f7a2"/>
          <p:cNvSpPr/>
          <p:nvPr/>
        </p:nvSpPr>
        <p:spPr>
          <a:xfrm>
            <a:off x="7263702" y="5518638"/>
            <a:ext cx="1017395" cy="316523"/>
          </a:xfrm>
          <a:custGeom>
            <a:avLst/>
            <a:gdLst>
              <a:gd name="connsiteX0" fmla="*/ 45217 w 1017395"/>
              <a:gd name="connsiteY0" fmla="*/ 0 h 316523"/>
              <a:gd name="connsiteX1" fmla="*/ 0 w 1017395"/>
              <a:gd name="connsiteY1" fmla="*/ 55266 h 316523"/>
              <a:gd name="connsiteX2" fmla="*/ 2512 w 1017395"/>
              <a:gd name="connsiteY2" fmla="*/ 286378 h 316523"/>
              <a:gd name="connsiteX3" fmla="*/ 30145 w 1017395"/>
              <a:gd name="connsiteY3" fmla="*/ 316523 h 316523"/>
              <a:gd name="connsiteX4" fmla="*/ 997299 w 1017395"/>
              <a:gd name="connsiteY4" fmla="*/ 308987 h 316523"/>
              <a:gd name="connsiteX5" fmla="*/ 1014883 w 1017395"/>
              <a:gd name="connsiteY5" fmla="*/ 276330 h 316523"/>
              <a:gd name="connsiteX6" fmla="*/ 1017395 w 1017395"/>
              <a:gd name="connsiteY6" fmla="*/ 32658 h 316523"/>
              <a:gd name="connsiteX7" fmla="*/ 984738 w 1017395"/>
              <a:gd name="connsiteY7" fmla="*/ 2512 h 316523"/>
              <a:gd name="connsiteX8" fmla="*/ 45217 w 1017395"/>
              <a:gd name="connsiteY8" fmla="*/ 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7395" h="316523">
                <a:moveTo>
                  <a:pt x="45217" y="0"/>
                </a:moveTo>
                <a:lnTo>
                  <a:pt x="0" y="55266"/>
                </a:lnTo>
                <a:cubicBezTo>
                  <a:pt x="837" y="132303"/>
                  <a:pt x="1675" y="209341"/>
                  <a:pt x="2512" y="286378"/>
                </a:cubicBezTo>
                <a:lnTo>
                  <a:pt x="30145" y="316523"/>
                </a:lnTo>
                <a:lnTo>
                  <a:pt x="997299" y="308987"/>
                </a:lnTo>
                <a:lnTo>
                  <a:pt x="1014883" y="276330"/>
                </a:lnTo>
                <a:cubicBezTo>
                  <a:pt x="1015720" y="195106"/>
                  <a:pt x="1016558" y="113882"/>
                  <a:pt x="1017395" y="32658"/>
                </a:cubicBezTo>
                <a:lnTo>
                  <a:pt x="984738" y="2512"/>
                </a:lnTo>
                <a:lnTo>
                  <a:pt x="45217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Close</a:t>
            </a:r>
            <a:endParaRPr lang="en-CA" sz="1400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4" name="992f4103-b74d-4f8b-af52-fa46e5c2923a"/>
          <p:cNvSpPr/>
          <p:nvPr>
            <p:custDataLst>
              <p:tags r:id="rId2"/>
            </p:custDataLst>
          </p:nvPr>
        </p:nvSpPr>
        <p:spPr>
          <a:xfrm rot="20359169">
            <a:off x="7906498" y="5711336"/>
            <a:ext cx="150813" cy="247650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12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14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35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44474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ID" val="ceca0b72-db38-444a-8687-27863238932d"/>
  <p:tag name="USESTEPSNAVIGATION" val="False"/>
  <p:tag name="SYNCNOTES" val="False"/>
  <p:tag name="SYNCTITLE" val="False"/>
  <p:tag name="SYNCTITLEDIRECTION" val="StepsToSlides"/>
  <p:tag name="SYNCAFLINKS" val="False"/>
  <p:tag name="FONTSIZE" val="12"/>
  <p:tag name="FONTTYPE" val="Calibri"/>
  <p:tag name="TREEVIEWMODE" val="True"/>
  <p:tag name="ID" val="91a9e800-f191-44ee-854e-7825620eceb2"/>
  <p:tag name="SHOWSTEPSEDITOR" val="True"/>
  <p:tag name="UIMOCKUPID" val="9a94a1f3-64b7-4492-af3b-e67bb7c0cb07"/>
  <p:tag name="SHOWUIMOCKUPEDITOR" val="True"/>
  <p:tag name="TFSSETTINGS" val="&lt;?xml version=&quot;1.0&quot; encoding=&quot;utf-16&quot;?&gt;&lt;TfsSettings xmlns:i=&quot;http://www.w3.org/2001/XMLSchema-instance&quot; xmlns=&quot;http://schemas.datacontract.org/2004/07/SD.REQC.Editors.UseCase.Models&quot;&gt;&lt;AttachedItems&gt;&lt;AttachedItem&gt;&lt;Id&gt;21&lt;/Id&gt;&lt;IterationPath&gt;TestingSpecFlow&lt;/IterationPath&gt;&lt;Project&gt;TestingSpecFlow&lt;/Project&gt;&lt;Title&gt;US2 - create a client&lt;/Title&gt;&lt;/AttachedItem&gt;&lt;/AttachedItems&gt;&lt;DefaultCollectionId&gt;5f5fe6c9-46ca-4477-970c-8b5796b04f7c&lt;/DefaultCollectionId&gt;&lt;DefaultServerUri&gt;https://cornhillfx.visualstudio.com/&lt;/DefaultServerUri&gt;&lt;Projects&gt;&lt;TfsProject&gt;&lt;Name&gt;TestingSpecFlow&lt;/Name&gt;&lt;Uri&gt;vstfs:///Classification/TeamProject/c06d088b-2cca-4e70-8ba9-7af7f9bb3445&lt;/Uri&gt;&lt;/TfsProject&gt;&lt;/Projects&gt;&lt;Uri&gt;https://cornhillfx.visualstudio.com/defaultcollection&lt;/Uri&gt;&lt;/TfsSettings&gt;"/>
  <p:tag name="TESTPLANID" val="39"/>
  <p:tag name="USERDEFINITION" val="&lt;user&gt;"/>
  <p:tag name="SYSTEMDEFINITION" val="&lt;system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c642ed93-6491-4b0e-ab3f-c970f28c8ec7"/>
  <p:tag name="TITLE" val="&lt;user&gt; clicks the close button"/>
  <p:tag name="PARENTID" val="bdf86a30-9c14-4cd2-86df-549ee4c4deb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6yE2iTfrfAUNpDfitW8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9078aee8-a28d-44d5-88e9-76651139e5d9"/>
  <p:tag name="TITLE" val="&lt;system&gt; closes the new client form and refreshes the list of clients"/>
  <p:tag name="PARENTID" val="c642ed93-6491-4b0e-ab3f-c970f28c8ec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e25c3d17-e6ee-4498-8dc2-087b5dddc3e9"/>
  <p:tag name="TITLE" val="&lt;user&gt; enters invalid client details"/>
  <p:tag name="PARENTID" val="ff92dc25-5ee0-4c3e-b8b8-72cddb8a05c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0936bbf0-9dee-4cf3-bc23-ce213752653c"/>
  <p:tag name="TITLE" val="&lt;system&gt; shows warning message and prevents saving client details"/>
  <p:tag name="PARENTID" val="e25c3d17-e6ee-4498-8dc2-087b5dddc3e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TEMSTEXT" val="*Tab 1&#10;Tab 2&#10;Tab 3&#10;Tab 4"/>
  <p:tag name="ISHORIZONTAL" val="True"/>
  <p:tag name="GROUPID" val="b3731af2-3d33-42f6-aa07-2f97a213aed3"/>
  <p:tag name="NAME" val="Tab Bar - Top - Smart UI2"/>
  <p:tag name="SHAPENAMEACTIVE" val="415d4480-f026-4ab8-b376-a9e07384116a"/>
  <p:tag name="SHAPENAMEINACTIVE" val="c664368f-8fdf-4da5-9ab1-629e14c6dea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TEMSTEXT" val="*Tab 1&#10;Tab 2&#10;Tab 3&#10;Tab 4"/>
  <p:tag name="ISHORIZONTAL" val="True"/>
  <p:tag name="GROUPID" val="b3731af2-3d33-42f6-aa07-2f97a213aed3"/>
  <p:tag name="NAME" val="Tab Bar - Top - Smart UI2"/>
  <p:tag name="SHAPENAMEACTIVE" val="415d4480-f026-4ab8-b376-a9e07384116a"/>
  <p:tag name="SHAPENAMEINACTIVE" val="c664368f-8fdf-4da5-9ab1-629e14c6dea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cfd70b08-6a05-470b-9ac0-0d73fb913c57"/>
  <p:tag name="TITLE" val="&lt;user&gt; clicks the new client butt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6yE2iTfrfAUNpDfitW8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bdf86a30-9c14-4cd2-86df-549ee4c4debe"/>
  <p:tag name="TITLE" val="&lt;system&gt; opens the new client for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ff92dc25-5ee0-4c3e-b8b8-72cddb8a05c4"/>
  <p:tag name="TITLE" val="&lt;user&gt; enters valid client details and clicks the Insert butt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6yE2iTfrfAUNpDfitW8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0fc8cb0a-fd82-4e42-8a6a-6efb7dd7cd46"/>
  <p:tag name="TITLE" val="&lt;system&gt; saves client details in database and clears new client form and displays messag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MS PGothic</vt:lpstr>
      <vt:lpstr>Arial</vt:lpstr>
      <vt:lpstr>Buxton Sketch</vt:lpstr>
      <vt:lpstr>Calibri</vt:lpstr>
      <vt:lpstr>Calibri Light</vt:lpstr>
      <vt:lpstr>Helvetica Neue</vt:lpstr>
      <vt:lpstr>MV Boli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Pridmore</dc:creator>
  <cp:lastModifiedBy>Jeremy Pridmore</cp:lastModifiedBy>
  <cp:revision>15</cp:revision>
  <dcterms:created xsi:type="dcterms:W3CDTF">2015-04-23T11:10:33Z</dcterms:created>
  <dcterms:modified xsi:type="dcterms:W3CDTF">2015-04-24T15:39:48Z</dcterms:modified>
</cp:coreProperties>
</file>