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5FD8A-1CD2-402B-8B75-3A8890713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CFD0CD-0B45-4955-9F3A-3CCA8B019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959148-DB3A-4AC6-B518-C98965E7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89E-09C8-4367-B31B-10B3B35BB3FB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4A7889-58DD-41BD-A854-9661CF54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DB60BD-AB9F-49E7-A2DE-F433B771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7039-F5ED-48F3-A5DC-A548B468F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42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7B82B-2B00-4D3F-8995-5FB9CB2E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CA5C66-8DE4-41BE-AEEB-D85E16573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2751AE-EEB0-458A-A3E2-1280A19E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89E-09C8-4367-B31B-10B3B35BB3FB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3D1925-B84E-4D3F-88DA-6063BE60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B71F36-8329-4A77-B668-A08C7CB6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7039-F5ED-48F3-A5DC-A548B468F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01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CF23EA-CB6A-4985-8127-B3ADB3091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D97B94-2B88-4C43-9111-E2300C207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9E6F9-56B4-4B48-8E5A-915FBAD6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89E-09C8-4367-B31B-10B3B35BB3FB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9329F-2382-41A8-995C-37EC5BF1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A64DAB-ADE5-45E9-8FD2-27D93CC5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7039-F5ED-48F3-A5DC-A548B468F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68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1AA00-1DAA-494C-B19F-7B4C132E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DB639-D9AF-45A2-B8F2-5D159433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9E1236-C7D7-4463-B212-C18E66A4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89E-09C8-4367-B31B-10B3B35BB3FB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7E8D4-07C5-4F15-941E-CE32DB12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34BF83-CA62-4C50-9697-A641CA62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7039-F5ED-48F3-A5DC-A548B468F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47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57260-AD12-4BC3-A974-59A76BD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6C3C6B-CD76-4638-A5D2-CF973139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7666B8-3E7C-44D7-804C-46D89C7C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89E-09C8-4367-B31B-10B3B35BB3FB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9BC1D-F992-4176-BFF1-8F30D1A9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C401B-D6DF-46D8-ADCB-4A8AE9D2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7039-F5ED-48F3-A5DC-A548B468F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96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12261-53E3-4BB3-9A37-E7E8BDA4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63EA4E-ACC7-4EC5-832B-29764697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4651EE-99C6-482A-82CE-BC5E8E863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A0CF7F-53BC-43F3-967D-AAD48068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89E-09C8-4367-B31B-10B3B35BB3FB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C7E20E-0D17-4F1B-8B2E-89D897B2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EE3FA9-1AA3-45BE-82E6-A69EBAE6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7039-F5ED-48F3-A5DC-A548B468F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36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4CDCE-7FD4-436B-ACDE-2FEC25CC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3285F3-8963-4C1F-89FD-CA16AEB0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75E37C-7174-4269-85FF-12E294799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AD290F-1403-40B3-B080-28C4FCCB3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B5343F-916E-4A89-90D7-455ACBB74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F8CE32-5BF8-4C00-84D5-1AEB175D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89E-09C8-4367-B31B-10B3B35BB3FB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B5C1AC-2BFC-41B1-9089-35EF0FB5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9B3202-E34A-4A95-A446-38F7CFF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7039-F5ED-48F3-A5DC-A548B468F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11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8AFA0-9A97-492F-831A-CEC6B30C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908EBB-938E-4C2D-B077-A263AA72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89E-09C8-4367-B31B-10B3B35BB3FB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B7741D-2DA6-4B22-AC7C-0741ADCC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664320-7578-4880-8461-758CFAB9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7039-F5ED-48F3-A5DC-A548B468F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82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E71B2C-62AB-4807-9B95-0935E5F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89E-09C8-4367-B31B-10B3B35BB3FB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709E74-8478-427E-870A-00D138BB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682145-362B-4E3B-98FD-D716461A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7039-F5ED-48F3-A5DC-A548B468F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92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3743F-183E-4E10-A58C-D925007E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81FAC-2BEA-4503-B7AD-95EB6522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B9DBA5-63DE-4E7A-B55F-C3C467CC3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D5E972-C222-48F6-9FE2-1E113B9A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89E-09C8-4367-B31B-10B3B35BB3FB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E912C6-E436-46B4-B59A-3538A78B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F93E31-3559-498A-8E1A-707E93A5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7039-F5ED-48F3-A5DC-A548B468F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77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6D4FD-7ABC-4279-9632-CF6F9860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D54CE6-8C12-49C8-9988-144434D7B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5F18BA-0027-4267-B57D-CE1C3609D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3E0EF7-2161-4985-868E-7887B45A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89E-09C8-4367-B31B-10B3B35BB3FB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D319C5-67AB-4737-BDC9-1483CEC4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82AB5A-E997-4242-80EF-B6B21D4A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7039-F5ED-48F3-A5DC-A548B468F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89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BD0E16-E70C-4187-B59C-7854D6AF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037E0-8040-4FDE-B85C-1F56733D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E67BA4-B5B2-46E3-90BA-1F0445816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D89E-09C8-4367-B31B-10B3B35BB3FB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4F5BB-AD19-470D-8797-07DDED21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FAC4E6-B9CC-4C8E-B33F-7B5B2089A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7039-F5ED-48F3-A5DC-A548B468F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65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A6C04-3975-4521-A0C7-61A5C5B9D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Kjxjosj</a:t>
            </a:r>
            <a:br>
              <a:rPr lang="pt-BR" dirty="0"/>
            </a:br>
            <a:r>
              <a:rPr lang="pt-BR" dirty="0" err="1"/>
              <a:t>jxoajoihs</a:t>
            </a:r>
            <a:br>
              <a:rPr lang="pt-BR" dirty="0"/>
            </a:br>
            <a:r>
              <a:rPr lang="pt-BR"/>
              <a:t>oaixijo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752315-7186-4B43-95C4-3C5AF23BE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249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Kjxjosj jxoajoihs oaixijo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Kjxjosj jxoajoihs oaixijo</dc:title>
  <dc:creator>Aluno</dc:creator>
  <cp:lastModifiedBy>Aluno</cp:lastModifiedBy>
  <cp:revision>1</cp:revision>
  <dcterms:created xsi:type="dcterms:W3CDTF">2024-02-05T13:23:18Z</dcterms:created>
  <dcterms:modified xsi:type="dcterms:W3CDTF">2024-02-05T13:23:30Z</dcterms:modified>
</cp:coreProperties>
</file>