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3"/>
    <p:sldId id="259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1037590" y="6163945"/>
            <a:ext cx="7737475" cy="372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Filter sequences with a 2 bp window with quality &lt;= 32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7985" y="1980565"/>
            <a:ext cx="5144135" cy="3853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980565"/>
            <a:ext cx="5295900" cy="40703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37590" y="616394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FreeMono" panose="020F0409020205020404" charset="0"/>
                <a:cs typeface="FreeMono" panose="020F0409020205020404" charset="0"/>
              </a:rPr>
              <a:t>trimmomatic PE ... CROP:72 MINLEN:72 </a:t>
            </a:r>
            <a:r>
              <a:rPr lang="en-US" b="1">
                <a:latin typeface="FreeMono" panose="020F0409020205020404" charset="0"/>
                <a:cs typeface="FreeMono" panose="020F0409020205020404" charset="0"/>
              </a:rPr>
              <a:t>SLIDINGWINDOW:32:2</a:t>
            </a:r>
            <a:endParaRPr lang="en-US" b="1">
              <a:latin typeface="FreeMono" panose="020F0409020205020404" charset="0"/>
              <a:cs typeface="FreeMono" panose="020F04090202050204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200775" y="1288415"/>
            <a:ext cx="5177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FASTQ size was reduced by 8 % on average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Crop reads to 72 bp and filter out reads &lt; 72 bp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092325"/>
            <a:ext cx="5096510" cy="3917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65" y="2094230"/>
            <a:ext cx="5094605" cy="391541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1037590" y="6163945"/>
            <a:ext cx="7737475" cy="372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37590" y="616394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FreeMono" panose="020F0409020205020404" charset="0"/>
                <a:cs typeface="FreeMono" panose="020F0409020205020404" charset="0"/>
              </a:rPr>
              <a:t>trimmomatic PE ... </a:t>
            </a:r>
            <a:r>
              <a:rPr lang="en-US" b="1">
                <a:latin typeface="FreeMono" panose="020F0409020205020404" charset="0"/>
                <a:cs typeface="FreeMono" panose="020F0409020205020404" charset="0"/>
              </a:rPr>
              <a:t>CROP:72 MINLEN:72</a:t>
            </a:r>
            <a:r>
              <a:rPr lang="en-US">
                <a:latin typeface="FreeMono" panose="020F0409020205020404" charset="0"/>
                <a:cs typeface="FreeMono" panose="020F0409020205020404" charset="0"/>
              </a:rPr>
              <a:t> </a:t>
            </a:r>
            <a:r>
              <a:rPr lang="en-US">
                <a:latin typeface="FreeMono" panose="020F0409020205020404" charset="0"/>
                <a:cs typeface="FreeMono" panose="020F0409020205020404" charset="0"/>
              </a:rPr>
              <a:t>SLIDINGWINDOW:32:2</a:t>
            </a:r>
            <a:endParaRPr lang="en-US">
              <a:latin typeface="FreeMono" panose="020F0409020205020404" charset="0"/>
              <a:cs typeface="FreeMono" panose="020F04090202050204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200775" y="1288415"/>
            <a:ext cx="5177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FASTQ size was reduced by 8 % on average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WPS Presentation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Abyssinica SIL</vt:lpstr>
      <vt:lpstr>Courier 10 Pitch</vt:lpstr>
      <vt:lpstr>FreeMono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priesgo</cp:lastModifiedBy>
  <cp:revision>7</cp:revision>
  <dcterms:created xsi:type="dcterms:W3CDTF">2024-04-09T08:58:35Z</dcterms:created>
  <dcterms:modified xsi:type="dcterms:W3CDTF">2024-04-09T08:58:35Z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