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打飞碟 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打飞碟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01" y="1196752"/>
            <a:ext cx="5582428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打飞碟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291264" cy="487375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zh-CN" altLang="en-US" dirty="0"/>
              <a:t>图片</a:t>
            </a:r>
            <a:r>
              <a:rPr lang="zh-CN" altLang="en-US" dirty="0" smtClean="0"/>
              <a:t>：飞碟图片，火箭图片</a:t>
            </a:r>
            <a:r>
              <a:rPr lang="zh-CN" altLang="en-US" dirty="0" smtClean="0"/>
              <a:t>； 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49634"/>
            <a:ext cx="5040560" cy="169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5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08802"/>
            <a:ext cx="6120680" cy="604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13313"/>
              </p:ext>
            </p:extLst>
          </p:nvPr>
        </p:nvGraphicFramePr>
        <p:xfrm>
          <a:off x="467544" y="1268760"/>
          <a:ext cx="7230917" cy="5055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661"/>
                <a:gridCol w="1259095"/>
                <a:gridCol w="1633272"/>
                <a:gridCol w="1633272"/>
                <a:gridCol w="1875617"/>
              </a:tblGrid>
              <a:tr h="23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组件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所属组件组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用途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命名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属性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9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Screen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默认屏幕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Screen1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允许滚动：选择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标题：</a:t>
                      </a:r>
                      <a:r>
                        <a:rPr lang="en-US" sz="1400" kern="100">
                          <a:effectLst/>
                        </a:rPr>
                        <a:t>Space Invaders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9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画布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绘图动画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画布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背景颜色：黑色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高度：</a:t>
                      </a:r>
                      <a:r>
                        <a:rPr lang="en-US" sz="1400" kern="100">
                          <a:effectLst/>
                        </a:rPr>
                        <a:t>300</a:t>
                      </a:r>
                      <a:r>
                        <a:rPr lang="zh-CN" sz="1400" kern="100">
                          <a:effectLst/>
                        </a:rPr>
                        <a:t>像素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宽度：充满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3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火箭炮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火箭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图片：</a:t>
                      </a:r>
                      <a:r>
                        <a:rPr lang="en-US" sz="1400" kern="100">
                          <a:effectLst/>
                        </a:rPr>
                        <a:t>rocket.png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144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230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4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飞碟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飞碟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图片：</a:t>
                      </a:r>
                      <a:r>
                        <a:rPr lang="en-US" sz="1400" kern="100">
                          <a:effectLst/>
                        </a:rPr>
                        <a:t>saucer.png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74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4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球形精灵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火箭炮发射的子弹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球形精灵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子弹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半径：</a:t>
                      </a: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颜色：绿色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4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水平布局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界面布局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水平排列组件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水平布局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水平对齐：居中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宽度：充满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4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显示文本</a:t>
                      </a:r>
                      <a:r>
                        <a:rPr lang="en-US" sz="1400" kern="100" dirty="0">
                          <a:effectLst/>
                        </a:rPr>
                        <a:t>“</a:t>
                      </a:r>
                      <a:r>
                        <a:rPr lang="zh-CN" sz="1400" kern="100" dirty="0">
                          <a:effectLst/>
                        </a:rPr>
                        <a:t>分数：</a:t>
                      </a:r>
                      <a:r>
                        <a:rPr lang="en-US" sz="1400" kern="100" dirty="0">
                          <a:effectLst/>
                        </a:rPr>
                        <a:t>”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文本：分数</a:t>
                      </a:r>
                      <a:r>
                        <a:rPr lang="en-US" sz="1400" kern="100" dirty="0">
                          <a:effectLst/>
                        </a:rPr>
                        <a:t>: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4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显示射中次数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分数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字号：</a:t>
                      </a:r>
                      <a:r>
                        <a:rPr lang="en-US" sz="1400" kern="100" dirty="0">
                          <a:effectLst/>
                        </a:rPr>
                        <a:t>28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文本：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3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重新开始游戏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重新开始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文本：重新开始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3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计时器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传感器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控制飞碟移动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计时器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计时间隔：</a:t>
                      </a:r>
                      <a:r>
                        <a:rPr lang="en-US" sz="1400" kern="100" dirty="0">
                          <a:effectLst/>
                        </a:rPr>
                        <a:t>1000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2774" y="4539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组件设计属性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86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9009"/>
            <a:ext cx="8889550" cy="42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3963"/>
            <a:ext cx="92964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385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</TotalTime>
  <Words>204</Words>
  <Application>Microsoft Office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打飞碟 APP</vt:lpstr>
      <vt:lpstr>打飞碟- 案例展示</vt:lpstr>
      <vt:lpstr>打飞碟– 组件设计.材料准备</vt:lpstr>
      <vt:lpstr>组件设计1：Screen1</vt:lpstr>
      <vt:lpstr>PowerPoint 演示文稿</vt:lpstr>
      <vt:lpstr>1、</vt:lpstr>
      <vt:lpstr>2、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32</cp:revision>
  <dcterms:created xsi:type="dcterms:W3CDTF">2019-11-14T08:26:41Z</dcterms:created>
  <dcterms:modified xsi:type="dcterms:W3CDTF">2019-12-10T02:29:52Z</dcterms:modified>
</cp:coreProperties>
</file>