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68" r:id="rId4"/>
    <p:sldId id="258" r:id="rId5"/>
    <p:sldId id="259" r:id="rId6"/>
    <p:sldId id="261" r:id="rId7"/>
    <p:sldId id="262" r:id="rId8"/>
    <p:sldId id="272" r:id="rId9"/>
    <p:sldId id="263" r:id="rId10"/>
    <p:sldId id="264" r:id="rId11"/>
    <p:sldId id="265" r:id="rId12"/>
    <p:sldId id="267" r:id="rId13"/>
    <p:sldId id="266" r:id="rId14"/>
    <p:sldId id="273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482AA-B871-423F-B044-185871A73149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BE951-A8D0-498E-BA1A-1C337564F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40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7624" y="2636912"/>
            <a:ext cx="7556376" cy="821953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solidFill>
                  <a:schemeClr val="tx1"/>
                </a:solidFill>
              </a:rPr>
              <a:t>抓蝴蝶</a:t>
            </a:r>
            <a:r>
              <a:rPr lang="en-US" altLang="zh-CN" sz="6000" dirty="0" smtClean="0">
                <a:solidFill>
                  <a:schemeClr val="tx1"/>
                </a:solidFill>
              </a:rPr>
              <a:t>APP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1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78" y="116632"/>
            <a:ext cx="7467600" cy="919733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、屏幕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：全局变量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78" y="1208422"/>
            <a:ext cx="8208912" cy="5536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96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169224" cy="652934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、画布被触碰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7550"/>
            <a:ext cx="8676455" cy="5613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760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916" y="188640"/>
            <a:ext cx="7251576" cy="666328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当画布被触碰：接上一页</a:t>
            </a:r>
            <a:r>
              <a:rPr lang="en-US" altLang="zh-CN" dirty="0" smtClean="0"/>
              <a:t>ppt.</a:t>
            </a:r>
            <a:r>
              <a:rPr lang="zh-CN" altLang="en-US" dirty="0" smtClean="0"/>
              <a:t>是一起的。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404938"/>
            <a:ext cx="87534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899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169224" cy="652934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按钮重新开始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6048405" cy="37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167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241232" cy="580926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屏幕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119188"/>
            <a:ext cx="595312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19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chemeClr val="tx1"/>
                </a:solidFill>
              </a:rPr>
              <a:t>抓蝴蝶</a:t>
            </a:r>
            <a:r>
              <a:rPr lang="en-US" altLang="zh-CN" sz="4800" dirty="0" smtClean="0">
                <a:solidFill>
                  <a:schemeClr val="tx1"/>
                </a:solidFill>
              </a:rPr>
              <a:t>- </a:t>
            </a:r>
            <a:r>
              <a:rPr lang="zh-CN" altLang="en-US" sz="4800" dirty="0">
                <a:solidFill>
                  <a:schemeClr val="tx1"/>
                </a:solidFill>
              </a:rPr>
              <a:t>案例</a:t>
            </a:r>
            <a:r>
              <a:rPr lang="zh-CN" altLang="en-US" sz="4800" dirty="0" smtClean="0">
                <a:solidFill>
                  <a:schemeClr val="tx1"/>
                </a:solidFill>
              </a:rPr>
              <a:t>展示</a:t>
            </a:r>
            <a:endParaRPr lang="zh-CN" altLang="en-US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4" y="1504031"/>
            <a:ext cx="8689070" cy="4781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62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chemeClr val="tx1"/>
                </a:solidFill>
              </a:rPr>
              <a:t>抓蝴蝶</a:t>
            </a:r>
            <a:r>
              <a:rPr lang="en-US" altLang="zh-CN" sz="4800" dirty="0" smtClean="0">
                <a:solidFill>
                  <a:schemeClr val="tx1"/>
                </a:solidFill>
              </a:rPr>
              <a:t>- </a:t>
            </a:r>
            <a:r>
              <a:rPr lang="zh-CN" altLang="en-US" sz="4800" dirty="0">
                <a:solidFill>
                  <a:schemeClr val="tx1"/>
                </a:solidFill>
              </a:rPr>
              <a:t>案例</a:t>
            </a:r>
            <a:r>
              <a:rPr lang="zh-CN" altLang="en-US" sz="4800" dirty="0" smtClean="0">
                <a:solidFill>
                  <a:schemeClr val="tx1"/>
                </a:solidFill>
              </a:rPr>
              <a:t>展示</a:t>
            </a:r>
            <a:endParaRPr lang="zh-CN" altLang="en-US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7488832" cy="5394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02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画画</a:t>
            </a:r>
            <a:r>
              <a:rPr lang="en-US" altLang="zh-CN" sz="4000" dirty="0" smtClean="0"/>
              <a:t>– </a:t>
            </a:r>
            <a:r>
              <a:rPr lang="zh-CN" altLang="en-US" sz="4000" dirty="0"/>
              <a:t>组件</a:t>
            </a:r>
            <a:r>
              <a:rPr lang="zh-CN" altLang="en-US" sz="4000" dirty="0" smtClean="0"/>
              <a:t>设计</a:t>
            </a:r>
            <a:r>
              <a:rPr lang="en-US" altLang="zh-CN" sz="4000" dirty="0" smtClean="0"/>
              <a:t>.</a:t>
            </a:r>
            <a:r>
              <a:rPr lang="zh-CN" altLang="en-US" sz="4000" dirty="0" smtClean="0"/>
              <a:t>材料准备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1628800"/>
            <a:ext cx="8291264" cy="4873752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材料</a:t>
            </a:r>
            <a:r>
              <a:rPr lang="zh-CN" altLang="en-US" dirty="0"/>
              <a:t>准备 </a:t>
            </a:r>
            <a:endParaRPr lang="en-US" altLang="zh-CN" dirty="0" smtClean="0"/>
          </a:p>
          <a:p>
            <a:r>
              <a:rPr lang="en-US" altLang="zh-CN" dirty="0" smtClean="0"/>
              <a:t>12</a:t>
            </a:r>
            <a:r>
              <a:rPr lang="zh-CN" altLang="en-US" dirty="0"/>
              <a:t>张图片：</a:t>
            </a:r>
            <a:r>
              <a:rPr lang="en-US" altLang="zh-CN" dirty="0"/>
              <a:t>background.jpg</a:t>
            </a:r>
            <a:r>
              <a:rPr lang="zh-CN" altLang="en-US" dirty="0"/>
              <a:t>（背景图片）、</a:t>
            </a:r>
            <a:r>
              <a:rPr lang="en-US" altLang="zh-CN" dirty="0"/>
              <a:t>icon.jpg</a:t>
            </a:r>
            <a:r>
              <a:rPr lang="zh-CN" altLang="en-US" dirty="0"/>
              <a:t>（图标图片）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butterflies.jpg</a:t>
            </a:r>
            <a:r>
              <a:rPr lang="zh-CN" altLang="en-US" dirty="0"/>
              <a:t>（蝴蝶标本图片）和</a:t>
            </a:r>
            <a:r>
              <a:rPr lang="en-US" altLang="zh-CN" dirty="0" smtClean="0"/>
              <a:t>1-9.png</a:t>
            </a:r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种蝴蝶图片）文件；</a:t>
            </a:r>
          </a:p>
          <a:p>
            <a:r>
              <a:rPr lang="en-US" altLang="zh-CN" dirty="0" smtClean="0"/>
              <a:t>1</a:t>
            </a:r>
            <a:r>
              <a:rPr lang="zh-CN" altLang="en-US" dirty="0"/>
              <a:t>个音频声音文件：</a:t>
            </a:r>
            <a:r>
              <a:rPr lang="en-US" altLang="zh-CN" dirty="0"/>
              <a:t>aho.wav</a:t>
            </a:r>
            <a:r>
              <a:rPr lang="zh-CN" altLang="en-US" dirty="0"/>
              <a:t>，用户没抓到蝴蝶的音效）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365104"/>
            <a:ext cx="7755235" cy="1686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5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097216" cy="364902"/>
          </a:xfrm>
        </p:spPr>
        <p:txBody>
          <a:bodyPr>
            <a:noAutofit/>
          </a:bodyPr>
          <a:lstStyle/>
          <a:p>
            <a:r>
              <a:rPr lang="zh-CN" altLang="en-US" sz="3200" b="1" dirty="0"/>
              <a:t>组件</a:t>
            </a:r>
            <a:r>
              <a:rPr lang="zh-CN" altLang="en-US" sz="3200" b="1" dirty="0" smtClean="0"/>
              <a:t>设计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：</a:t>
            </a:r>
            <a:r>
              <a:rPr lang="en-US" altLang="zh-CN" sz="3200" b="1" dirty="0" smtClean="0"/>
              <a:t>Screen1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51184"/>
            <a:ext cx="8509757" cy="6008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39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" y="332656"/>
            <a:ext cx="8809037" cy="5808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23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09" y="404664"/>
            <a:ext cx="9263192" cy="617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70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169224" cy="652934"/>
          </a:xfrm>
        </p:spPr>
        <p:txBody>
          <a:bodyPr/>
          <a:lstStyle/>
          <a:p>
            <a:r>
              <a:rPr lang="zh-CN" altLang="en-US" dirty="0" smtClean="0"/>
              <a:t>创建屏幕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Sreen_Result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9676" y="1196752"/>
            <a:ext cx="11160781" cy="493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32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340768"/>
            <a:ext cx="9903056" cy="4720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5486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组件属性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4860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261</TotalTime>
  <Words>121</Words>
  <Application>Microsoft Office PowerPoint</Application>
  <PresentationFormat>全屏显示(4:3)</PresentationFormat>
  <Paragraphs>15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凸显</vt:lpstr>
      <vt:lpstr>抓蝴蝶APP</vt:lpstr>
      <vt:lpstr>抓蝴蝶- 案例展示</vt:lpstr>
      <vt:lpstr>抓蝴蝶- 案例展示</vt:lpstr>
      <vt:lpstr>画画– 组件设计.材料准备</vt:lpstr>
      <vt:lpstr>组件设计1：Screen1</vt:lpstr>
      <vt:lpstr>PowerPoint 演示文稿</vt:lpstr>
      <vt:lpstr>PowerPoint 演示文稿</vt:lpstr>
      <vt:lpstr>创建屏幕2：Sreen_Result</vt:lpstr>
      <vt:lpstr>PowerPoint 演示文稿</vt:lpstr>
      <vt:lpstr>1、屏幕1：全局变量</vt:lpstr>
      <vt:lpstr>2、画布被触碰</vt:lpstr>
      <vt:lpstr>2.当画布被触碰：接上一页ppt.是一起的。</vt:lpstr>
      <vt:lpstr>3.按钮重新开始</vt:lpstr>
      <vt:lpstr>4.屏幕2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猜价格APP</dc:title>
  <dc:creator>Administrator</dc:creator>
  <cp:lastModifiedBy>PC</cp:lastModifiedBy>
  <cp:revision>20</cp:revision>
  <dcterms:created xsi:type="dcterms:W3CDTF">2019-11-14T08:26:41Z</dcterms:created>
  <dcterms:modified xsi:type="dcterms:W3CDTF">2019-11-21T12:36:51Z</dcterms:modified>
</cp:coreProperties>
</file>