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75" r:id="rId8"/>
    <p:sldId id="264" r:id="rId9"/>
    <p:sldId id="265" r:id="rId10"/>
    <p:sldId id="267" r:id="rId11"/>
    <p:sldId id="266" r:id="rId12"/>
    <p:sldId id="273" r:id="rId13"/>
    <p:sldId id="27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tx1"/>
                </a:solidFill>
              </a:rPr>
              <a:t>弹钢琴</a:t>
            </a:r>
            <a:r>
              <a:rPr lang="zh-CN" altLang="en-US" sz="6000" dirty="0" smtClean="0">
                <a:solidFill>
                  <a:schemeClr val="tx1"/>
                </a:solidFill>
              </a:rPr>
              <a:t> 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7251576" cy="66632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1-7</a:t>
            </a:r>
            <a:r>
              <a:rPr lang="zh-CN" altLang="en-US" dirty="0" smtClean="0"/>
              <a:t>被点击行为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8760"/>
            <a:ext cx="79819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定义过程：播放和播放录音过程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" y="1124744"/>
            <a:ext cx="79152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定义过程：延时播放录音过程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" y="1412776"/>
            <a:ext cx="9145016" cy="398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241232" cy="4369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按钮播放和重置行为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408712" cy="49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2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弹钢琴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419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8" y="3645024"/>
            <a:ext cx="7720061" cy="29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画画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291264" cy="4873752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zh-CN" altLang="en-US" dirty="0"/>
              <a:t>张图片：图标图片、按钮背景图文件、 </a:t>
            </a:r>
            <a:r>
              <a:rPr lang="en-US" altLang="zh-CN" dirty="0"/>
              <a:t>7</a:t>
            </a:r>
            <a:r>
              <a:rPr lang="zh-CN" altLang="en-US" dirty="0"/>
              <a:t>张不同琴键按下的图片文件；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7</a:t>
            </a:r>
            <a:r>
              <a:rPr lang="zh-CN" altLang="en-US" dirty="0"/>
              <a:t>个音频声音文件：</a:t>
            </a:r>
            <a:r>
              <a:rPr lang="en-US" altLang="zh-CN" dirty="0"/>
              <a:t>1~7.wav</a:t>
            </a:r>
            <a:r>
              <a:rPr lang="zh-CN" altLang="en-US" dirty="0"/>
              <a:t>，音节文件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7776864" cy="16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64704"/>
            <a:ext cx="842962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1008"/>
            <a:ext cx="793432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05780"/>
            <a:ext cx="75628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3" y="706810"/>
            <a:ext cx="7848872" cy="531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68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初始化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791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、定义弹奏过程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66863"/>
            <a:ext cx="68770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</TotalTime>
  <Words>94</Words>
  <Application>Microsoft Office PowerPoint</Application>
  <PresentationFormat>全屏显示(4:3)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凸显</vt:lpstr>
      <vt:lpstr>弹钢琴 APP</vt:lpstr>
      <vt:lpstr>弹钢琴- 案例展示</vt:lpstr>
      <vt:lpstr>画画– 组件设计.材料准备</vt:lpstr>
      <vt:lpstr>组件设计1：Screen1</vt:lpstr>
      <vt:lpstr>PowerPoint 演示文稿</vt:lpstr>
      <vt:lpstr>PowerPoint 演示文稿</vt:lpstr>
      <vt:lpstr>PowerPoint 演示文稿</vt:lpstr>
      <vt:lpstr>1、初始化</vt:lpstr>
      <vt:lpstr>2、定义弹奏过程</vt:lpstr>
      <vt:lpstr>3.按钮1-7被点击行为</vt:lpstr>
      <vt:lpstr>4.定义过程：播放和播放录音过程</vt:lpstr>
      <vt:lpstr>5.定义过程：延时播放录音过程</vt:lpstr>
      <vt:lpstr>6.按钮播放和重置行为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User</cp:lastModifiedBy>
  <cp:revision>30</cp:revision>
  <dcterms:created xsi:type="dcterms:W3CDTF">2019-11-14T08:26:41Z</dcterms:created>
  <dcterms:modified xsi:type="dcterms:W3CDTF">2019-11-28T10:50:13Z</dcterms:modified>
</cp:coreProperties>
</file>