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76" r:id="rId7"/>
    <p:sldId id="261" r:id="rId8"/>
    <p:sldId id="264" r:id="rId9"/>
    <p:sldId id="265" r:id="rId10"/>
    <p:sldId id="267" r:id="rId11"/>
    <p:sldId id="266" r:id="rId12"/>
    <p:sldId id="273" r:id="rId13"/>
    <p:sldId id="277" r:id="rId14"/>
    <p:sldId id="278" r:id="rId15"/>
    <p:sldId id="279" r:id="rId16"/>
    <p:sldId id="280" r:id="rId17"/>
    <p:sldId id="281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1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482AA-B871-423F-B044-185871A73149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BE951-A8D0-498E-BA1A-1C337564F7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40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87624" y="2636912"/>
            <a:ext cx="7556376" cy="821953"/>
          </a:xfrm>
        </p:spPr>
        <p:txBody>
          <a:bodyPr>
            <a:noAutofit/>
          </a:bodyPr>
          <a:lstStyle/>
          <a:p>
            <a:r>
              <a:rPr lang="zh-CN" altLang="en-US" sz="6000" dirty="0" smtClean="0">
                <a:solidFill>
                  <a:schemeClr val="tx1"/>
                </a:solidFill>
              </a:rPr>
              <a:t>古诗朗诵 </a:t>
            </a:r>
            <a:r>
              <a:rPr lang="en-US" altLang="zh-CN" sz="6000" dirty="0" smtClean="0">
                <a:solidFill>
                  <a:schemeClr val="tx1"/>
                </a:solidFill>
              </a:rPr>
              <a:t>APP</a:t>
            </a:r>
            <a:endParaRPr lang="zh-CN" altLang="en-US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8680"/>
            <a:ext cx="7251576" cy="666328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：文本初始化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12776"/>
            <a:ext cx="97440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6518" y="3358733"/>
            <a:ext cx="4570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文本内容在素材</a:t>
            </a:r>
            <a:r>
              <a:rPr lang="en-US" altLang="zh-CN" dirty="0" smtClean="0"/>
              <a:t>book.txt</a:t>
            </a:r>
            <a:r>
              <a:rPr lang="zh-CN" altLang="en-US" dirty="0" smtClean="0"/>
              <a:t>中，可复制粘贴。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246" y="4149080"/>
            <a:ext cx="134302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3899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169224" cy="652934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定义过程：显示古诗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2295525"/>
            <a:ext cx="671512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16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41232" cy="580926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屏幕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：按钮</a:t>
            </a:r>
            <a:r>
              <a:rPr lang="en-US" altLang="zh-CN" dirty="0" smtClean="0"/>
              <a:t>_</a:t>
            </a:r>
            <a:r>
              <a:rPr lang="zh-CN" altLang="en-US" dirty="0" smtClean="0"/>
              <a:t>朗读被点击行为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65822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919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41232" cy="580926"/>
          </a:xfrm>
        </p:spPr>
        <p:txBody>
          <a:bodyPr/>
          <a:lstStyle/>
          <a:p>
            <a:r>
              <a:rPr lang="en-US" altLang="zh-CN" dirty="0" smtClean="0"/>
              <a:t>:6.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_</a:t>
            </a:r>
            <a:r>
              <a:rPr lang="zh-CN" altLang="en-US" dirty="0" smtClean="0"/>
              <a:t>上一首被点击行为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85913"/>
            <a:ext cx="637222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314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41232" cy="580926"/>
          </a:xfrm>
        </p:spPr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_</a:t>
            </a:r>
            <a:r>
              <a:rPr lang="zh-CN" altLang="en-US" dirty="0" smtClean="0"/>
              <a:t>下一首被点击行为</a:t>
            </a:r>
            <a:endParaRPr lang="zh-CN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1547813"/>
            <a:ext cx="68675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921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241232" cy="580926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按钮</a:t>
            </a:r>
            <a:r>
              <a:rPr lang="en-US" altLang="zh-CN" dirty="0" smtClean="0"/>
              <a:t>_</a:t>
            </a:r>
            <a:r>
              <a:rPr lang="zh-CN" altLang="en-US" dirty="0" smtClean="0"/>
              <a:t>停止和退出被点击行为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64904"/>
            <a:ext cx="6181725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921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636912"/>
            <a:ext cx="7169224" cy="43691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选做：优化之自动播放古诗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人工智能播放古诗文本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一个没有感情的机器人</a:t>
            </a:r>
            <a:r>
              <a:rPr lang="en-US" altLang="zh-CN" dirty="0" err="1" smtClean="0"/>
              <a:t>ToT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7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476672"/>
            <a:ext cx="9656678" cy="592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71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7467600" cy="936104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古诗朗诵</a:t>
            </a:r>
            <a:r>
              <a:rPr lang="en-US" altLang="zh-CN" sz="4800" dirty="0" smtClean="0">
                <a:solidFill>
                  <a:schemeClr val="tx1"/>
                </a:solidFill>
              </a:rPr>
              <a:t>- </a:t>
            </a:r>
            <a:r>
              <a:rPr lang="zh-CN" altLang="en-US" sz="4800" dirty="0">
                <a:solidFill>
                  <a:schemeClr val="tx1"/>
                </a:solidFill>
              </a:rPr>
              <a:t>案例</a:t>
            </a:r>
            <a:r>
              <a:rPr lang="zh-CN" altLang="en-US" sz="4800" dirty="0" smtClean="0">
                <a:solidFill>
                  <a:schemeClr val="tx1"/>
                </a:solidFill>
              </a:rPr>
              <a:t>展示</a:t>
            </a:r>
            <a:endParaRPr lang="zh-CN" altLang="en-US" sz="4400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3" y="1484785"/>
            <a:ext cx="3024337" cy="473688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355976" y="1484785"/>
            <a:ext cx="3024336" cy="486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2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 smtClean="0"/>
              <a:t>古诗朗诵</a:t>
            </a:r>
            <a:r>
              <a:rPr lang="en-US" altLang="zh-CN" sz="4000" dirty="0" smtClean="0"/>
              <a:t>– </a:t>
            </a:r>
            <a:r>
              <a:rPr lang="zh-CN" altLang="en-US" sz="4000" dirty="0"/>
              <a:t>组件</a:t>
            </a:r>
            <a:r>
              <a:rPr lang="zh-CN" altLang="en-US" sz="4000" dirty="0" smtClean="0"/>
              <a:t>设计</a:t>
            </a:r>
            <a:r>
              <a:rPr lang="en-US" altLang="zh-CN" sz="4000" dirty="0" smtClean="0"/>
              <a:t>.</a:t>
            </a:r>
            <a:r>
              <a:rPr lang="zh-CN" altLang="en-US" sz="4000" dirty="0" smtClean="0"/>
              <a:t>材料准备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556792"/>
            <a:ext cx="9505056" cy="1800200"/>
          </a:xfrm>
        </p:spPr>
        <p:txBody>
          <a:bodyPr/>
          <a:lstStyle/>
          <a:p>
            <a:r>
              <a:rPr lang="en-US" altLang="zh-CN" dirty="0" smtClean="0"/>
              <a:t> </a:t>
            </a:r>
            <a:r>
              <a:rPr lang="zh-CN" altLang="en-US" dirty="0" smtClean="0"/>
              <a:t>材料</a:t>
            </a:r>
            <a:r>
              <a:rPr lang="zh-CN" altLang="en-US" dirty="0"/>
              <a:t>准备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张</a:t>
            </a:r>
            <a:r>
              <a:rPr lang="zh-CN" altLang="en-US" dirty="0"/>
              <a:t>图片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张背景</a:t>
            </a:r>
            <a:r>
              <a:rPr lang="zh-CN" altLang="en-US" dirty="0"/>
              <a:t>图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en-US" altLang="zh-CN" dirty="0" smtClean="0"/>
              <a:t> 10</a:t>
            </a:r>
            <a:r>
              <a:rPr lang="zh-CN" altLang="en-US" dirty="0" smtClean="0"/>
              <a:t>个</a:t>
            </a:r>
            <a:r>
              <a:rPr lang="zh-CN" altLang="en-US" dirty="0"/>
              <a:t>音频</a:t>
            </a:r>
            <a:r>
              <a:rPr lang="zh-CN" altLang="en-US" dirty="0" smtClean="0"/>
              <a:t>声音，</a:t>
            </a:r>
            <a:r>
              <a:rPr lang="en-US" altLang="zh-CN" dirty="0" smtClean="0"/>
              <a:t>9</a:t>
            </a:r>
            <a:r>
              <a:rPr lang="zh-CN" altLang="en-US" dirty="0" smtClean="0"/>
              <a:t>个古诗朗诵声音</a:t>
            </a:r>
            <a:r>
              <a:rPr lang="en-US" altLang="zh-CN" dirty="0" smtClean="0"/>
              <a:t>MP3</a:t>
            </a:r>
            <a:r>
              <a:rPr lang="zh-CN" altLang="en-US" dirty="0" smtClean="0"/>
              <a:t>文件；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个背景音</a:t>
            </a:r>
            <a:r>
              <a:rPr lang="en-US" altLang="zh-CN" dirty="0" smtClean="0"/>
              <a:t>2.mid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501008"/>
            <a:ext cx="8391525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5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97216" cy="36490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组件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>1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Screen1</a:t>
            </a:r>
            <a:endParaRPr lang="zh-CN" altLang="en-US" sz="32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121" y="836712"/>
            <a:ext cx="5562128" cy="588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039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724510"/>
              </p:ext>
            </p:extLst>
          </p:nvPr>
        </p:nvGraphicFramePr>
        <p:xfrm>
          <a:off x="611560" y="1124744"/>
          <a:ext cx="6984777" cy="35729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95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64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440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4671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8881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00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组件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所属组件组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命名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用途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属性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7464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Screen1</a:t>
                      </a:r>
                      <a:r>
                        <a:rPr lang="zh-CN" sz="1800" kern="100" dirty="0">
                          <a:effectLst/>
                        </a:rPr>
                        <a:t>中组件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881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Screen1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水平对齐：居右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垂直对齐：居下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标题：唐诗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背景：</a:t>
                      </a:r>
                      <a:r>
                        <a:rPr lang="en-US" sz="1800" kern="100">
                          <a:effectLst/>
                        </a:rPr>
                        <a:t>fm.jpg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0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按钮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用户界面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按钮</a:t>
                      </a:r>
                      <a:r>
                        <a:rPr lang="en-US" sz="1800" kern="100" dirty="0">
                          <a:effectLst/>
                        </a:rPr>
                        <a:t>_</a:t>
                      </a:r>
                      <a:r>
                        <a:rPr lang="zh-CN" sz="1800" kern="100" dirty="0">
                          <a:effectLst/>
                        </a:rPr>
                        <a:t>下一页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打开</a:t>
                      </a:r>
                      <a:r>
                        <a:rPr lang="en-US" sz="1800" kern="100" dirty="0">
                          <a:effectLst/>
                        </a:rPr>
                        <a:t>Screen2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文本：继续</a:t>
                      </a:r>
                      <a:endParaRPr lang="zh-CN" sz="18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00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音频播放器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多媒体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音频播放器</a:t>
                      </a:r>
                      <a:r>
                        <a:rPr lang="en-US" sz="1800" kern="100" dirty="0">
                          <a:effectLst/>
                        </a:rPr>
                        <a:t>_</a:t>
                      </a:r>
                      <a:r>
                        <a:rPr lang="zh-CN" sz="1800" kern="100" dirty="0">
                          <a:effectLst/>
                        </a:rPr>
                        <a:t>背景音乐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播放背景音乐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源文件：</a:t>
                      </a:r>
                      <a:r>
                        <a:rPr lang="en-US" sz="1800" kern="100" dirty="0">
                          <a:effectLst/>
                        </a:rPr>
                        <a:t>2.mid</a:t>
                      </a:r>
                      <a:endParaRPr lang="zh-CN" sz="18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11560" y="25629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/>
              <a:t>组件属性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9470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7097216" cy="364902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组件</a:t>
            </a:r>
            <a:r>
              <a:rPr lang="zh-CN" altLang="en-US" sz="3200" b="1" dirty="0" smtClean="0"/>
              <a:t>设计</a:t>
            </a:r>
            <a:r>
              <a:rPr lang="en-US" altLang="zh-CN" sz="3200" b="1" dirty="0" smtClean="0"/>
              <a:t>2</a:t>
            </a:r>
            <a:r>
              <a:rPr lang="zh-CN" altLang="en-US" sz="3200" b="1" dirty="0" smtClean="0"/>
              <a:t>：</a:t>
            </a:r>
            <a:r>
              <a:rPr lang="en-US" altLang="zh-CN" sz="3200" b="1" dirty="0" smtClean="0"/>
              <a:t>Screen2</a:t>
            </a:r>
            <a:endParaRPr lang="zh-CN" altLang="en-US" sz="32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592683"/>
            <a:ext cx="5935563" cy="6265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21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751063"/>
              </p:ext>
            </p:extLst>
          </p:nvPr>
        </p:nvGraphicFramePr>
        <p:xfrm>
          <a:off x="251520" y="404664"/>
          <a:ext cx="8414361" cy="6178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13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56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8052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2234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745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110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Screen2</a:t>
                      </a:r>
                      <a:r>
                        <a:rPr lang="zh-CN" sz="1400" kern="100">
                          <a:effectLst/>
                        </a:rPr>
                        <a:t>中组件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44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Screen2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水平对齐：居右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垂直对齐：居下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标题：唐诗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背景：</a:t>
                      </a:r>
                      <a:r>
                        <a:rPr lang="en-US" sz="1400" kern="100">
                          <a:effectLst/>
                        </a:rPr>
                        <a:t>npz1.jpg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44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垂直布局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界面布局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垂直布局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放置标签组件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水平对齐：居中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垂直对齐：居中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宽度：充满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高度：充满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3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标签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显示古诗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显示古诗内容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字号：</a:t>
                      </a: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文本：空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文本对齐：居中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331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水平布局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界面布局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水平布局</a:t>
                      </a:r>
                      <a:r>
                        <a:rPr lang="en-US" sz="1400" kern="10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水平放置多个组件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水平对齐：居中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垂直对齐：居中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宽度：充满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2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按钮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zh-CN" sz="1400" kern="100" dirty="0">
                          <a:effectLst/>
                        </a:rPr>
                        <a:t>上一首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切换到上一首古诗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背景颜色：粉色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文本：上一首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22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朗读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朗读古诗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背景颜色：粉色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文本：朗读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22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按钮</a:t>
                      </a:r>
                      <a:r>
                        <a:rPr lang="en-US" sz="1400" kern="100" dirty="0">
                          <a:effectLst/>
                        </a:rPr>
                        <a:t>_</a:t>
                      </a:r>
                      <a:r>
                        <a:rPr lang="zh-CN" sz="1400" kern="100" dirty="0">
                          <a:effectLst/>
                        </a:rPr>
                        <a:t>停止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停止朗读古诗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背景颜色：粉色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文本：停止朗读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22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下一首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切换到下一首古诗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背景颜色：粉色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文本：下一首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22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按钮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退出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退出应用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背景颜色：粉色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文本：退出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22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音频播放器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多媒体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音频播放器</a:t>
                      </a:r>
                      <a:r>
                        <a:rPr lang="en-US" sz="1400" kern="100">
                          <a:effectLst/>
                        </a:rPr>
                        <a:t>_</a:t>
                      </a:r>
                      <a:r>
                        <a:rPr lang="zh-CN" sz="1400" kern="100">
                          <a:effectLst/>
                        </a:rPr>
                        <a:t>朗读古诗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播放古诗音频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4221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对话框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用户界面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对话框</a:t>
                      </a: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显示警告信息</a:t>
                      </a:r>
                      <a:endParaRPr lang="zh-CN" sz="1400" kern="1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 </a:t>
                      </a:r>
                      <a:endParaRPr lang="zh-CN" sz="1400" kern="1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54620" marR="54620" marT="0" marB="0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232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78" y="116632"/>
            <a:ext cx="7467600" cy="919733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、屏幕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Screen1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916832"/>
            <a:ext cx="4781550" cy="303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96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548680"/>
            <a:ext cx="7169224" cy="652934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、屏幕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：初始化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66850"/>
            <a:ext cx="6143625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9760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440</TotalTime>
  <Words>395</Words>
  <Application>Microsoft Office PowerPoint</Application>
  <PresentationFormat>全屏显示(4:3)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凸显</vt:lpstr>
      <vt:lpstr>古诗朗诵 APP</vt:lpstr>
      <vt:lpstr>古诗朗诵- 案例展示</vt:lpstr>
      <vt:lpstr>古诗朗诵– 组件设计.材料准备</vt:lpstr>
      <vt:lpstr>组件设计1：Screen1</vt:lpstr>
      <vt:lpstr>PowerPoint 演示文稿</vt:lpstr>
      <vt:lpstr>组件设计2：Screen2</vt:lpstr>
      <vt:lpstr>PowerPoint 演示文稿</vt:lpstr>
      <vt:lpstr>1、屏幕1：Screen1</vt:lpstr>
      <vt:lpstr>2、屏幕2：初始化</vt:lpstr>
      <vt:lpstr>3.屏幕2：文本初始化</vt:lpstr>
      <vt:lpstr>4.定义过程：显示古诗</vt:lpstr>
      <vt:lpstr>5.屏幕2：按钮_朗读被点击行为</vt:lpstr>
      <vt:lpstr>:6.按钮_上一首被点击行为</vt:lpstr>
      <vt:lpstr>7.按钮_下一首被点击行为</vt:lpstr>
      <vt:lpstr>5.按钮_停止和退出被点击行为</vt:lpstr>
      <vt:lpstr>选做：优化之自动播放古诗    人工智能播放古诗文本    一个没有感情的机器人ToT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猜价格APP</dc:title>
  <dc:creator>Administrator</dc:creator>
  <cp:lastModifiedBy>Administrator</cp:lastModifiedBy>
  <cp:revision>36</cp:revision>
  <dcterms:created xsi:type="dcterms:W3CDTF">2019-11-14T08:26:41Z</dcterms:created>
  <dcterms:modified xsi:type="dcterms:W3CDTF">2019-11-23T02:01:29Z</dcterms:modified>
</cp:coreProperties>
</file>