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      猜价格</a:t>
            </a:r>
            <a:r>
              <a:rPr lang="en-US" altLang="zh-CN" sz="4000" dirty="0" smtClean="0">
                <a:solidFill>
                  <a:schemeClr val="tx1"/>
                </a:solidFill>
              </a:rPr>
              <a:t>APP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、点击</a:t>
            </a:r>
            <a:r>
              <a:rPr lang="zh-CN" altLang="en-US" b="1" dirty="0">
                <a:solidFill>
                  <a:srgbClr val="C00000"/>
                </a:solidFill>
              </a:rPr>
              <a:t>确定</a:t>
            </a:r>
            <a:r>
              <a:rPr lang="zh-CN" altLang="en-US" b="1" dirty="0" smtClean="0">
                <a:solidFill>
                  <a:srgbClr val="C00000"/>
                </a:solidFill>
              </a:rPr>
              <a:t>按钮</a:t>
            </a:r>
            <a:r>
              <a:rPr lang="zh-CN" altLang="en-US" dirty="0" smtClean="0"/>
              <a:t>的行为逻辑设计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623888"/>
            <a:ext cx="735330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16" y="188640"/>
            <a:ext cx="7251576" cy="666328"/>
          </a:xfrm>
        </p:spPr>
        <p:txBody>
          <a:bodyPr/>
          <a:lstStyle/>
          <a:p>
            <a:r>
              <a:rPr lang="zh-CN" altLang="en-US" dirty="0" smtClean="0"/>
              <a:t>行为逻辑设计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611618" cy="537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9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、点击</a:t>
            </a:r>
            <a:r>
              <a:rPr lang="zh-CN" altLang="en-US" b="1" dirty="0" smtClean="0">
                <a:solidFill>
                  <a:srgbClr val="C00000"/>
                </a:solidFill>
              </a:rPr>
              <a:t>重新开始</a:t>
            </a:r>
            <a:r>
              <a:rPr lang="zh-CN" altLang="en-US" b="1" dirty="0" smtClean="0"/>
              <a:t>按钮</a:t>
            </a:r>
            <a:r>
              <a:rPr lang="zh-CN" altLang="en-US" dirty="0" smtClean="0"/>
              <a:t>的行为逻辑设计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7344816" cy="51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猜价格 </a:t>
            </a:r>
            <a:r>
              <a:rPr lang="en-US" altLang="zh-CN" sz="4800" dirty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案例展示</a:t>
            </a:r>
            <a:endParaRPr lang="zh-CN" altLang="en-US" sz="4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797874" cy="456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猜价格 </a:t>
            </a:r>
            <a:r>
              <a:rPr lang="en-US" altLang="zh-CN" sz="4000" dirty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r>
              <a:rPr lang="en-US" altLang="zh-CN" dirty="0"/>
              <a:t>– 4</a:t>
            </a:r>
            <a:r>
              <a:rPr lang="zh-CN" altLang="en-US" dirty="0"/>
              <a:t>张图片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background.jpg</a:t>
            </a:r>
            <a:r>
              <a:rPr lang="zh-CN" altLang="en-US" dirty="0"/>
              <a:t>（背景图片）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gift.png</a:t>
            </a:r>
            <a:r>
              <a:rPr lang="zh-CN" altLang="en-US" dirty="0"/>
              <a:t>（礼物图片 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anan.jpg</a:t>
            </a:r>
            <a:r>
              <a:rPr lang="zh-CN" altLang="en-US" dirty="0"/>
              <a:t>（安安图片）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icon.jpg</a:t>
            </a:r>
            <a:r>
              <a:rPr lang="zh-CN" altLang="en-US" dirty="0"/>
              <a:t>（图标图片）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6264696" cy="211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8979"/>
            <a:ext cx="8136904" cy="624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619"/>
            <a:ext cx="7992888" cy="617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0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972"/>
            <a:ext cx="881898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0" y="764704"/>
            <a:ext cx="8860065" cy="537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16" y="188640"/>
            <a:ext cx="7251576" cy="666328"/>
          </a:xfrm>
        </p:spPr>
        <p:txBody>
          <a:bodyPr/>
          <a:lstStyle/>
          <a:p>
            <a:r>
              <a:rPr lang="zh-CN" altLang="en-US" dirty="0" smtClean="0"/>
              <a:t>行为逻辑设计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" y="1081584"/>
            <a:ext cx="8621240" cy="535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86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、定义</a:t>
            </a:r>
            <a:r>
              <a:rPr lang="zh-CN" altLang="en-US" dirty="0"/>
              <a:t>变量、产生一个</a:t>
            </a:r>
            <a:r>
              <a:rPr lang="zh-CN" altLang="en-US" b="1" dirty="0">
                <a:solidFill>
                  <a:srgbClr val="C00000"/>
                </a:solidFill>
              </a:rPr>
              <a:t>随机数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要让系统随机产生一个礼物的价格，并保留起来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/>
              <a:t>以后每次输入用户猜的价格后要和这个价格比较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/>
              <a:t>这</a:t>
            </a:r>
            <a:r>
              <a:rPr lang="zh-CN" altLang="en-US" dirty="0" smtClean="0"/>
              <a:t>需要</a:t>
            </a:r>
            <a:r>
              <a:rPr lang="zh-CN" altLang="en-US" dirty="0"/>
              <a:t>一个价格“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”来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2855"/>
            <a:ext cx="8805710" cy="261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117</Words>
  <Application>Microsoft Office PowerPoint</Application>
  <PresentationFormat>全屏显示(4:3)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凸显</vt:lpstr>
      <vt:lpstr>      猜价格APP</vt:lpstr>
      <vt:lpstr>猜价格 - 案例展示</vt:lpstr>
      <vt:lpstr>猜价格 – 组件设计.材料准备</vt:lpstr>
      <vt:lpstr>组件设计</vt:lpstr>
      <vt:lpstr>PowerPoint 演示文稿</vt:lpstr>
      <vt:lpstr>PowerPoint 演示文稿</vt:lpstr>
      <vt:lpstr>PowerPoint 演示文稿</vt:lpstr>
      <vt:lpstr>行为逻辑设计</vt:lpstr>
      <vt:lpstr>1、定义变量、产生一个随机数 </vt:lpstr>
      <vt:lpstr>2、点击确定按钮的行为逻辑设计</vt:lpstr>
      <vt:lpstr>行为逻辑设计</vt:lpstr>
      <vt:lpstr>3、点击重新开始按钮的行为逻辑设计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User</cp:lastModifiedBy>
  <cp:revision>6</cp:revision>
  <dcterms:created xsi:type="dcterms:W3CDTF">2019-11-14T08:26:41Z</dcterms:created>
  <dcterms:modified xsi:type="dcterms:W3CDTF">2019-11-14T09:12:37Z</dcterms:modified>
</cp:coreProperties>
</file>