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68" r:id="rId4"/>
    <p:sldId id="269" r:id="rId5"/>
    <p:sldId id="258" r:id="rId6"/>
    <p:sldId id="260" r:id="rId7"/>
    <p:sldId id="259" r:id="rId8"/>
    <p:sldId id="261" r:id="rId9"/>
    <p:sldId id="262" r:id="rId10"/>
    <p:sldId id="263" r:id="rId11"/>
    <p:sldId id="270" r:id="rId12"/>
    <p:sldId id="271" r:id="rId13"/>
    <p:sldId id="272" r:id="rId14"/>
    <p:sldId id="264" r:id="rId15"/>
    <p:sldId id="265" r:id="rId16"/>
    <p:sldId id="267" r:id="rId17"/>
    <p:sldId id="26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3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82AA-B871-423F-B044-185871A73149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E951-A8D0-498E-BA1A-1C337564F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0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E951-A8D0-498E-BA1A-1C337564F7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624" y="2636912"/>
            <a:ext cx="7556376" cy="821953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画画</a:t>
            </a:r>
            <a:r>
              <a:rPr lang="en-US" altLang="zh-CN" sz="6000" dirty="0" smtClean="0">
                <a:solidFill>
                  <a:schemeClr val="tx1"/>
                </a:solidFill>
              </a:rPr>
              <a:t>APP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5" y="1052736"/>
            <a:ext cx="44577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8647"/>
            <a:ext cx="394335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86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36" y="217036"/>
            <a:ext cx="3756241" cy="664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132856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其余按钮只需调整</a:t>
            </a:r>
            <a:endParaRPr lang="en-US" altLang="zh-CN" sz="3200" dirty="0" smtClean="0"/>
          </a:p>
          <a:p>
            <a:r>
              <a:rPr lang="zh-CN" altLang="en-US" sz="3200" dirty="0" smtClean="0"/>
              <a:t>背景颜色和文本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851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404664"/>
            <a:ext cx="7529264" cy="580926"/>
          </a:xfrm>
        </p:spPr>
        <p:txBody>
          <a:bodyPr/>
          <a:lstStyle/>
          <a:p>
            <a:r>
              <a:rPr lang="zh-CN" altLang="en-US" dirty="0" smtClean="0"/>
              <a:t>非可视组件的属性表</a:t>
            </a:r>
            <a:endParaRPr lang="zh-CN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988839"/>
            <a:ext cx="3108961" cy="41282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90" y="2022011"/>
            <a:ext cx="2785299" cy="4095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93" y="1988839"/>
            <a:ext cx="2843808" cy="36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9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zh-CN" altLang="en-US" dirty="0" smtClean="0"/>
              <a:t>创建屏幕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Sreen_Seleccolor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908916"/>
            <a:ext cx="9705098" cy="594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2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、屏幕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：全局变量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76479"/>
            <a:ext cx="7933282" cy="245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6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、屏幕</a:t>
            </a:r>
            <a:r>
              <a:rPr lang="en-US" altLang="zh-CN" dirty="0"/>
              <a:t>1</a:t>
            </a:r>
            <a:r>
              <a:rPr lang="zh-CN" altLang="en-US" dirty="0"/>
              <a:t>：计时器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04" y="980728"/>
            <a:ext cx="9249780" cy="534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6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16" y="188640"/>
            <a:ext cx="7251576" cy="666328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屏幕</a:t>
            </a:r>
            <a:r>
              <a:rPr lang="en-US" altLang="zh-CN" dirty="0"/>
              <a:t>1</a:t>
            </a:r>
            <a:r>
              <a:rPr lang="zh-CN" altLang="en-US" dirty="0"/>
              <a:t>：按钮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5449193" cy="472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31" y="964508"/>
            <a:ext cx="5492060" cy="519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9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/>
              <a:t>屏幕</a:t>
            </a:r>
            <a:r>
              <a:rPr lang="en-US" altLang="zh-CN" dirty="0"/>
              <a:t>1</a:t>
            </a:r>
            <a:r>
              <a:rPr lang="zh-CN" altLang="en-US" dirty="0"/>
              <a:t>：对话框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2484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6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/>
              <a:t>屏幕</a:t>
            </a:r>
            <a:r>
              <a:rPr lang="en-US" altLang="zh-CN" dirty="0"/>
              <a:t>1</a:t>
            </a:r>
            <a:r>
              <a:rPr lang="zh-CN" altLang="en-US" dirty="0"/>
              <a:t>：画布</a:t>
            </a:r>
            <a:r>
              <a:rPr lang="zh-CN" altLang="en-US" dirty="0" smtClean="0"/>
              <a:t>被触碰、被拖动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2371"/>
            <a:ext cx="7056784" cy="602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19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2405"/>
            <a:ext cx="7395592" cy="588283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2:</a:t>
            </a:r>
            <a:r>
              <a:rPr lang="zh-CN" altLang="en-US" dirty="0" smtClean="0"/>
              <a:t>初始化和返回按钮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4077"/>
            <a:ext cx="8784976" cy="299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9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画画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915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62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313240" cy="724942"/>
          </a:xfrm>
        </p:spPr>
        <p:txBody>
          <a:bodyPr/>
          <a:lstStyle/>
          <a:p>
            <a:r>
              <a:rPr lang="en-US" altLang="zh-CN" dirty="0" smtClean="0"/>
              <a:t>7.  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：位置改变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867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18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画画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484784"/>
            <a:ext cx="83343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0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画画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6010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16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画画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组件</a:t>
            </a:r>
            <a:r>
              <a:rPr lang="zh-CN" altLang="en-US" sz="4000" dirty="0" smtClean="0"/>
              <a:t>设计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材料准备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材料</a:t>
            </a:r>
            <a:r>
              <a:rPr lang="zh-CN" altLang="en-US" dirty="0"/>
              <a:t>准备 </a:t>
            </a:r>
            <a:r>
              <a:rPr lang="en-US" altLang="zh-CN" dirty="0"/>
              <a:t>– 4</a:t>
            </a:r>
            <a:r>
              <a:rPr lang="zh-CN" altLang="en-US" dirty="0"/>
              <a:t>张图片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background.jpg</a:t>
            </a:r>
            <a:r>
              <a:rPr lang="zh-CN" altLang="en-US" dirty="0"/>
              <a:t>（</a:t>
            </a:r>
            <a:r>
              <a:rPr lang="zh-CN" altLang="en-US" dirty="0" smtClean="0"/>
              <a:t>背景树图</a:t>
            </a:r>
            <a:r>
              <a:rPr lang="zh-CN" altLang="en-US" dirty="0"/>
              <a:t>片</a:t>
            </a:r>
            <a:r>
              <a:rPr lang="zh-CN" altLang="en-US" dirty="0" smtClean="0"/>
              <a:t>）、</a:t>
            </a:r>
            <a:endParaRPr lang="en-US" altLang="zh-CN" dirty="0" smtClean="0"/>
          </a:p>
          <a:p>
            <a:r>
              <a:rPr lang="en-US" altLang="zh-CN" dirty="0" smtClean="0"/>
              <a:t>lamhere.wav</a:t>
            </a:r>
            <a:r>
              <a:rPr lang="zh-CN" altLang="en-US" dirty="0" smtClean="0"/>
              <a:t>（触摸屏幕声音）、</a:t>
            </a:r>
            <a:endParaRPr lang="en-US" altLang="zh-CN" dirty="0" smtClean="0"/>
          </a:p>
          <a:p>
            <a:r>
              <a:rPr lang="en-US" altLang="zh-CN" dirty="0" smtClean="0"/>
              <a:t>icon.jpg</a:t>
            </a:r>
            <a:r>
              <a:rPr lang="zh-CN" altLang="en-US" dirty="0"/>
              <a:t>（图标图片）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6264696" cy="240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5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90550"/>
            <a:ext cx="77533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0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Screen1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685440"/>
            <a:ext cx="8640959" cy="617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9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74868"/>
            <a:ext cx="4057650" cy="5724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8205"/>
            <a:ext cx="4000500" cy="56578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3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3" y="404664"/>
            <a:ext cx="3814851" cy="624425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1916832"/>
            <a:ext cx="305724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其余三个球形精灵</a:t>
            </a:r>
            <a:endParaRPr lang="en-US" altLang="zh-CN" sz="2800" dirty="0" smtClean="0"/>
          </a:p>
          <a:p>
            <a:r>
              <a:rPr lang="zh-CN" altLang="en-US" sz="2800" dirty="0" smtClean="0"/>
              <a:t>只调整画笔颜色</a:t>
            </a:r>
            <a:endParaRPr lang="en-US" altLang="zh-CN" sz="2800" dirty="0" smtClean="0"/>
          </a:p>
          <a:p>
            <a:r>
              <a:rPr lang="zh-CN" altLang="en-US" sz="2800" dirty="0"/>
              <a:t>也</a:t>
            </a:r>
            <a:r>
              <a:rPr lang="zh-CN" altLang="en-US" sz="2800" dirty="0" smtClean="0"/>
              <a:t>可调半径大小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70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190</TotalTime>
  <Words>139</Words>
  <Application>Microsoft Office PowerPoint</Application>
  <PresentationFormat>全屏显示(4:3)</PresentationFormat>
  <Paragraphs>25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凸显</vt:lpstr>
      <vt:lpstr>画画APP</vt:lpstr>
      <vt:lpstr>画画- 案例展示</vt:lpstr>
      <vt:lpstr>画画- 案例展示</vt:lpstr>
      <vt:lpstr>画画- 案例展示</vt:lpstr>
      <vt:lpstr>画画– 组件设计.材料准备</vt:lpstr>
      <vt:lpstr>PowerPoint 演示文稿</vt:lpstr>
      <vt:lpstr>组件设计1：Screen1</vt:lpstr>
      <vt:lpstr>PowerPoint 演示文稿</vt:lpstr>
      <vt:lpstr>PowerPoint 演示文稿</vt:lpstr>
      <vt:lpstr>PowerPoint 演示文稿</vt:lpstr>
      <vt:lpstr>PowerPoint 演示文稿</vt:lpstr>
      <vt:lpstr>非可视组件的属性表</vt:lpstr>
      <vt:lpstr>创建屏幕2：Sreen_Seleccolor</vt:lpstr>
      <vt:lpstr>1、屏幕1：全局变量</vt:lpstr>
      <vt:lpstr>2、屏幕1：计时器</vt:lpstr>
      <vt:lpstr>3.屏幕1：按钮</vt:lpstr>
      <vt:lpstr>4.屏幕1：对话框</vt:lpstr>
      <vt:lpstr>5.屏幕1：画布被触碰、被拖动</vt:lpstr>
      <vt:lpstr>6.屏幕2:初始化和返回按钮</vt:lpstr>
      <vt:lpstr>7.  屏幕2：位置改变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猜价格APP</dc:title>
  <dc:creator>Administrator</dc:creator>
  <cp:lastModifiedBy>User</cp:lastModifiedBy>
  <cp:revision>15</cp:revision>
  <dcterms:created xsi:type="dcterms:W3CDTF">2019-11-14T08:26:41Z</dcterms:created>
  <dcterms:modified xsi:type="dcterms:W3CDTF">2019-11-20T11:10:14Z</dcterms:modified>
</cp:coreProperties>
</file>