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482AA-B871-423F-B044-185871A73149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E951-A8D0-498E-BA1A-1C337564F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0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2019/12/10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7624" y="2636912"/>
            <a:ext cx="7556376" cy="821953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tx1"/>
                </a:solidFill>
              </a:rPr>
              <a:t>打地鼠</a:t>
            </a:r>
            <a:r>
              <a:rPr lang="zh-CN" altLang="en-US" sz="6000" dirty="0" smtClean="0">
                <a:solidFill>
                  <a:schemeClr val="tx1"/>
                </a:solidFill>
              </a:rPr>
              <a:t> </a:t>
            </a:r>
            <a:r>
              <a:rPr lang="en-US" altLang="zh-CN" sz="6000" dirty="0" smtClean="0">
                <a:solidFill>
                  <a:schemeClr val="tx1"/>
                </a:solidFill>
              </a:rPr>
              <a:t>APP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1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467600" cy="936104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1"/>
                </a:solidFill>
              </a:rPr>
              <a:t>打地鼠</a:t>
            </a:r>
            <a:r>
              <a:rPr lang="en-US" altLang="zh-CN" sz="4800" dirty="0" smtClean="0">
                <a:solidFill>
                  <a:schemeClr val="tx1"/>
                </a:solidFill>
              </a:rPr>
              <a:t>- </a:t>
            </a:r>
            <a:r>
              <a:rPr lang="zh-CN" altLang="en-US" sz="4800" dirty="0">
                <a:solidFill>
                  <a:schemeClr val="tx1"/>
                </a:solidFill>
              </a:rPr>
              <a:t>案例</a:t>
            </a:r>
            <a:r>
              <a:rPr lang="zh-CN" altLang="en-US" sz="4800" dirty="0" smtClean="0">
                <a:solidFill>
                  <a:schemeClr val="tx1"/>
                </a:solidFill>
              </a:rPr>
              <a:t>展示</a:t>
            </a:r>
            <a:endParaRPr lang="zh-CN" altLang="en-US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5390519" cy="519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62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打地鼠</a:t>
            </a:r>
            <a:r>
              <a:rPr lang="en-US" altLang="zh-CN" sz="4000" dirty="0" smtClean="0"/>
              <a:t>– </a:t>
            </a:r>
            <a:r>
              <a:rPr lang="zh-CN" altLang="en-US" sz="4000" dirty="0"/>
              <a:t>组件</a:t>
            </a:r>
            <a:r>
              <a:rPr lang="zh-CN" altLang="en-US" sz="4000" dirty="0" smtClean="0"/>
              <a:t>设计</a:t>
            </a:r>
            <a:r>
              <a:rPr lang="en-US" altLang="zh-CN" sz="4000" dirty="0" smtClean="0"/>
              <a:t>.</a:t>
            </a:r>
            <a:r>
              <a:rPr lang="zh-CN" altLang="en-US" sz="4000" dirty="0" smtClean="0"/>
              <a:t>材料准备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8291264" cy="4873752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材料</a:t>
            </a:r>
            <a:r>
              <a:rPr lang="zh-CN" altLang="en-US" dirty="0"/>
              <a:t>准备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张</a:t>
            </a:r>
            <a:r>
              <a:rPr lang="zh-CN" altLang="en-US" dirty="0"/>
              <a:t>图片</a:t>
            </a:r>
            <a:r>
              <a:rPr lang="zh-CN" altLang="en-US" dirty="0" smtClean="0"/>
              <a:t>：地鼠图片，洞图片；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/>
              <a:t>音频声音</a:t>
            </a:r>
            <a:r>
              <a:rPr lang="zh-CN" altLang="en-US" dirty="0" smtClean="0"/>
              <a:t>文件，任选一个做声音源文件。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93096"/>
            <a:ext cx="6954050" cy="1481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5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097216" cy="364902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组件</a:t>
            </a:r>
            <a:r>
              <a:rPr lang="zh-CN" altLang="en-US" sz="3200" b="1" dirty="0" smtClean="0"/>
              <a:t>设计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Screen1</a:t>
            </a:r>
            <a:endParaRPr lang="zh-CN" altLang="en-US" sz="3200" b="1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124744"/>
            <a:ext cx="6696744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9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2358"/>
              </p:ext>
            </p:extLst>
          </p:nvPr>
        </p:nvGraphicFramePr>
        <p:xfrm>
          <a:off x="179512" y="99176"/>
          <a:ext cx="8424936" cy="6651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7809"/>
                <a:gridCol w="1529453"/>
                <a:gridCol w="1983974"/>
                <a:gridCol w="1625344"/>
                <a:gridCol w="2278356"/>
              </a:tblGrid>
              <a:tr h="195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组件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所属组件组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命名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用途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属性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</a:tr>
              <a:tr h="780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画布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绘图动画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画布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绘画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背景颜色：绿色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高度：</a:t>
                      </a:r>
                      <a:r>
                        <a:rPr lang="en-US" sz="1400" kern="100">
                          <a:effectLst/>
                        </a:rPr>
                        <a:t>320</a:t>
                      </a:r>
                      <a:r>
                        <a:rPr lang="zh-CN" sz="1400" kern="100">
                          <a:effectLst/>
                        </a:rPr>
                        <a:t>像素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宽度：</a:t>
                      </a:r>
                      <a:r>
                        <a:rPr lang="en-US" sz="1400" kern="100">
                          <a:effectLst/>
                        </a:rPr>
                        <a:t>320</a:t>
                      </a:r>
                      <a:r>
                        <a:rPr lang="zh-CN" sz="1400" kern="100">
                          <a:effectLst/>
                        </a:rPr>
                        <a:t>像素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线宽：</a:t>
                      </a: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</a:tr>
              <a:tr h="390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图像精灵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绘图动画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图像精灵</a:t>
                      </a:r>
                      <a:r>
                        <a:rPr lang="en-US" sz="1400" kern="100">
                          <a:effectLst/>
                        </a:rPr>
                        <a:t>_Hole1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地鼠洞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X</a:t>
                      </a:r>
                      <a:r>
                        <a:rPr lang="zh-CN" sz="1400" kern="100">
                          <a:effectLst/>
                        </a:rPr>
                        <a:t>坐标：</a:t>
                      </a: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</a:t>
                      </a:r>
                      <a:r>
                        <a:rPr lang="zh-CN" sz="1400" kern="100">
                          <a:effectLst/>
                        </a:rPr>
                        <a:t>坐标：</a:t>
                      </a:r>
                      <a:r>
                        <a:rPr lang="en-US" sz="1400" kern="100">
                          <a:effectLst/>
                        </a:rPr>
                        <a:t>60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</a:tr>
              <a:tr h="390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图像精灵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绘图动画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图像精灵</a:t>
                      </a:r>
                      <a:r>
                        <a:rPr lang="en-US" sz="1400" kern="100">
                          <a:effectLst/>
                        </a:rPr>
                        <a:t>_Hole2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地鼠洞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X</a:t>
                      </a:r>
                      <a:r>
                        <a:rPr lang="zh-CN" sz="1400" kern="100">
                          <a:effectLst/>
                        </a:rPr>
                        <a:t>坐标：</a:t>
                      </a:r>
                      <a:r>
                        <a:rPr lang="en-US" sz="1400" kern="100">
                          <a:effectLst/>
                        </a:rPr>
                        <a:t>130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</a:t>
                      </a:r>
                      <a:r>
                        <a:rPr lang="zh-CN" sz="1400" kern="100">
                          <a:effectLst/>
                        </a:rPr>
                        <a:t>坐标：</a:t>
                      </a:r>
                      <a:r>
                        <a:rPr lang="en-US" sz="1400" kern="100">
                          <a:effectLst/>
                        </a:rPr>
                        <a:t>60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</a:tr>
              <a:tr h="390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图像精灵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绘图动画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图像精灵</a:t>
                      </a:r>
                      <a:r>
                        <a:rPr lang="en-US" sz="1400" kern="100" dirty="0">
                          <a:effectLst/>
                        </a:rPr>
                        <a:t>_Hole3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地鼠洞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X</a:t>
                      </a:r>
                      <a:r>
                        <a:rPr lang="zh-CN" sz="1400" kern="100">
                          <a:effectLst/>
                        </a:rPr>
                        <a:t>坐标：</a:t>
                      </a:r>
                      <a:r>
                        <a:rPr lang="en-US" sz="1400" kern="100">
                          <a:effectLst/>
                        </a:rPr>
                        <a:t>240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</a:t>
                      </a:r>
                      <a:r>
                        <a:rPr lang="zh-CN" sz="1400" kern="100">
                          <a:effectLst/>
                        </a:rPr>
                        <a:t>坐标：</a:t>
                      </a:r>
                      <a:r>
                        <a:rPr lang="en-US" sz="1400" kern="100">
                          <a:effectLst/>
                        </a:rPr>
                        <a:t>60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</a:tr>
              <a:tr h="390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图像精灵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绘图动画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图像精灵</a:t>
                      </a:r>
                      <a:r>
                        <a:rPr lang="en-US" sz="1400" kern="100" dirty="0">
                          <a:effectLst/>
                        </a:rPr>
                        <a:t>_Hole4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地鼠洞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X</a:t>
                      </a:r>
                      <a:r>
                        <a:rPr lang="zh-CN" sz="1400" kern="100">
                          <a:effectLst/>
                        </a:rPr>
                        <a:t>坐标：</a:t>
                      </a:r>
                      <a:r>
                        <a:rPr lang="en-US" sz="1400" kern="100">
                          <a:effectLst/>
                        </a:rPr>
                        <a:t>75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</a:t>
                      </a:r>
                      <a:r>
                        <a:rPr lang="zh-CN" sz="1400" kern="100">
                          <a:effectLst/>
                        </a:rPr>
                        <a:t>坐标：</a:t>
                      </a:r>
                      <a:r>
                        <a:rPr lang="en-US" sz="1400" kern="100">
                          <a:effectLst/>
                        </a:rPr>
                        <a:t>140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</a:tr>
              <a:tr h="390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图像精灵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绘图动画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图像精灵</a:t>
                      </a:r>
                      <a:r>
                        <a:rPr lang="en-US" sz="1400" kern="100" dirty="0">
                          <a:effectLst/>
                        </a:rPr>
                        <a:t>_Hole5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地鼠洞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X</a:t>
                      </a:r>
                      <a:r>
                        <a:rPr lang="zh-CN" sz="1400" kern="100">
                          <a:effectLst/>
                        </a:rPr>
                        <a:t>坐标：</a:t>
                      </a:r>
                      <a:r>
                        <a:rPr lang="en-US" sz="1400" kern="100">
                          <a:effectLst/>
                        </a:rPr>
                        <a:t>185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</a:t>
                      </a:r>
                      <a:r>
                        <a:rPr lang="zh-CN" sz="1400" kern="100">
                          <a:effectLst/>
                        </a:rPr>
                        <a:t>坐标：</a:t>
                      </a:r>
                      <a:r>
                        <a:rPr lang="en-US" sz="1400" kern="100">
                          <a:effectLst/>
                        </a:rPr>
                        <a:t>140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</a:tr>
              <a:tr h="338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图像精灵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绘图动画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图像精灵</a:t>
                      </a:r>
                      <a:r>
                        <a:rPr lang="en-US" sz="1400" kern="100" dirty="0">
                          <a:effectLst/>
                        </a:rPr>
                        <a:t>_</a:t>
                      </a:r>
                      <a:r>
                        <a:rPr lang="zh-CN" sz="1400" kern="100" dirty="0">
                          <a:effectLst/>
                        </a:rPr>
                        <a:t>地鼠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地鼠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图片：</a:t>
                      </a:r>
                      <a:r>
                        <a:rPr lang="en-US" sz="1400" kern="100">
                          <a:effectLst/>
                        </a:rPr>
                        <a:t>mole.png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</a:tr>
              <a:tr h="338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水平布局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界面布局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水平布局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水平排列组件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宽度：充满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</a:tr>
              <a:tr h="390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标签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用户界面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标签</a:t>
                      </a:r>
                      <a:r>
                        <a:rPr lang="en-US" sz="1400" kern="100" dirty="0">
                          <a:effectLst/>
                        </a:rPr>
                        <a:t>_</a:t>
                      </a:r>
                      <a:r>
                        <a:rPr lang="zh-CN" sz="1400" kern="100" dirty="0">
                          <a:effectLst/>
                        </a:rPr>
                        <a:t>分数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显示文字分数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字号：</a:t>
                      </a:r>
                      <a:r>
                        <a:rPr lang="en-US" sz="1400" kern="100">
                          <a:effectLst/>
                        </a:rPr>
                        <a:t>28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文本：分数</a:t>
                      </a:r>
                      <a:r>
                        <a:rPr lang="en-US" sz="1400" kern="100">
                          <a:effectLst/>
                        </a:rPr>
                        <a:t>: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</a:tr>
              <a:tr h="390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标签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用户界面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标签</a:t>
                      </a:r>
                      <a:r>
                        <a:rPr lang="en-US" sz="1400" kern="100" dirty="0">
                          <a:effectLst/>
                        </a:rPr>
                        <a:t>_</a:t>
                      </a:r>
                      <a:r>
                        <a:rPr lang="zh-CN" sz="1400" kern="100" dirty="0">
                          <a:effectLst/>
                        </a:rPr>
                        <a:t>分数值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显示击中次数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字号：</a:t>
                      </a:r>
                      <a:r>
                        <a:rPr lang="en-US" sz="1400" kern="100">
                          <a:effectLst/>
                        </a:rPr>
                        <a:t>28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文本：</a:t>
                      </a: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</a:tr>
              <a:tr h="390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标签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用户界面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标签</a:t>
                      </a:r>
                      <a:r>
                        <a:rPr lang="en-US" sz="1400" kern="100">
                          <a:effectLst/>
                        </a:rPr>
                        <a:t>_</a:t>
                      </a:r>
                      <a:r>
                        <a:rPr lang="zh-CN" sz="1400" kern="100">
                          <a:effectLst/>
                        </a:rPr>
                        <a:t>时间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显示文字时间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字号：</a:t>
                      </a:r>
                      <a:r>
                        <a:rPr lang="en-US" sz="1400" kern="100">
                          <a:effectLst/>
                        </a:rPr>
                        <a:t>28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文本：时间</a:t>
                      </a:r>
                      <a:r>
                        <a:rPr lang="en-US" sz="1400" kern="100">
                          <a:effectLst/>
                        </a:rPr>
                        <a:t>: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</a:tr>
              <a:tr h="390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标签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用户界面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标签</a:t>
                      </a:r>
                      <a:r>
                        <a:rPr lang="en-US" sz="1400" kern="100">
                          <a:effectLst/>
                        </a:rPr>
                        <a:t>_</a:t>
                      </a:r>
                      <a:r>
                        <a:rPr lang="zh-CN" sz="1400" kern="100">
                          <a:effectLst/>
                        </a:rPr>
                        <a:t>剩余时间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显示剩余时间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字号：</a:t>
                      </a:r>
                      <a:r>
                        <a:rPr lang="en-US" sz="1400" kern="100" dirty="0">
                          <a:effectLst/>
                        </a:rPr>
                        <a:t>28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文本：</a:t>
                      </a:r>
                      <a:r>
                        <a:rPr lang="en-US" sz="1400" kern="100" dirty="0">
                          <a:effectLst/>
                        </a:rPr>
                        <a:t>60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</a:tr>
              <a:tr h="195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按钮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用户界面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按钮</a:t>
                      </a:r>
                      <a:r>
                        <a:rPr lang="en-US" sz="1400" kern="100">
                          <a:effectLst/>
                        </a:rPr>
                        <a:t>_</a:t>
                      </a:r>
                      <a:r>
                        <a:rPr lang="zh-CN" sz="1400" kern="100">
                          <a:effectLst/>
                        </a:rPr>
                        <a:t>重新开始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重新开始游戏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文本：重新开始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</a:tr>
              <a:tr h="390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计时器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传感器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计时器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控制地鼠的移动频率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计时间隔：</a:t>
                      </a:r>
                      <a:r>
                        <a:rPr lang="en-US" sz="1400" kern="100" dirty="0">
                          <a:effectLst/>
                        </a:rPr>
                        <a:t>1000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</a:tr>
              <a:tr h="390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音效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多媒体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音效</a:t>
                      </a:r>
                      <a:r>
                        <a:rPr lang="en-US" sz="1400" kern="100">
                          <a:effectLst/>
                        </a:rPr>
                        <a:t>_</a:t>
                      </a:r>
                      <a:r>
                        <a:rPr lang="zh-CN" sz="1400" kern="100">
                          <a:effectLst/>
                        </a:rPr>
                        <a:t>地鼠叫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当地鼠被击中时叫声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源文件</a:t>
                      </a:r>
                      <a:r>
                        <a:rPr lang="zh-CN" sz="1400" kern="100" dirty="0" smtClean="0">
                          <a:effectLst/>
                        </a:rPr>
                        <a:t>：</a:t>
                      </a:r>
                      <a:r>
                        <a:rPr lang="en-US" altLang="zh-CN" sz="1400" kern="100" dirty="0" smtClean="0">
                          <a:effectLst/>
                        </a:rPr>
                        <a:t>meow</a:t>
                      </a:r>
                      <a:r>
                        <a:rPr lang="en-US" sz="1400" kern="100" dirty="0" smtClean="0">
                          <a:effectLst/>
                        </a:rPr>
                        <a:t>.mp3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或者</a:t>
                      </a:r>
                      <a:r>
                        <a:rPr lang="en-US" sz="1400" kern="100" dirty="0" smtClean="0">
                          <a:effectLst/>
                        </a:rPr>
                        <a:t>rat.mp3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792" marR="4779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70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78" y="116632"/>
            <a:ext cx="7467600" cy="919733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21088"/>
            <a:ext cx="77343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0804"/>
            <a:ext cx="50006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96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7169224" cy="652934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4161"/>
            <a:ext cx="77438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77072"/>
            <a:ext cx="43338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760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467</TotalTime>
  <Words>312</Words>
  <Application>Microsoft Office PowerPoint</Application>
  <PresentationFormat>全屏显示(4:3)</PresentationFormat>
  <Paragraphs>102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凸显</vt:lpstr>
      <vt:lpstr>打地鼠 APP</vt:lpstr>
      <vt:lpstr>打地鼠- 案例展示</vt:lpstr>
      <vt:lpstr>打地鼠– 组件设计.材料准备</vt:lpstr>
      <vt:lpstr>组件设计1：Screen1</vt:lpstr>
      <vt:lpstr>PowerPoint 演示文稿</vt:lpstr>
      <vt:lpstr>1、</vt:lpstr>
      <vt:lpstr>2、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猜价格APP</dc:title>
  <dc:creator>Administrator</dc:creator>
  <cp:lastModifiedBy>User</cp:lastModifiedBy>
  <cp:revision>35</cp:revision>
  <dcterms:created xsi:type="dcterms:W3CDTF">2019-11-14T08:26:41Z</dcterms:created>
  <dcterms:modified xsi:type="dcterms:W3CDTF">2019-12-10T02:30:05Z</dcterms:modified>
</cp:coreProperties>
</file>