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82" r:id="rId4"/>
    <p:sldId id="258" r:id="rId5"/>
    <p:sldId id="259" r:id="rId6"/>
    <p:sldId id="262" r:id="rId7"/>
    <p:sldId id="276" r:id="rId8"/>
    <p:sldId id="283" r:id="rId9"/>
    <p:sldId id="285" r:id="rId10"/>
    <p:sldId id="264" r:id="rId11"/>
    <p:sldId id="265" r:id="rId12"/>
    <p:sldId id="267" r:id="rId13"/>
    <p:sldId id="266" r:id="rId14"/>
    <p:sldId id="273" r:id="rId15"/>
    <p:sldId id="286" r:id="rId16"/>
    <p:sldId id="287" r:id="rId17"/>
    <p:sldId id="27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成语接龙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Screen1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7"/>
            <a:ext cx="4918003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Screen2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8675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7251576" cy="66632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：定义过程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81113"/>
            <a:ext cx="91249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定义过程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2" y="1628800"/>
            <a:ext cx="8856984" cy="345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确定和返回被</a:t>
            </a:r>
            <a:r>
              <a:rPr lang="zh-CN" altLang="en-US" dirty="0" smtClean="0"/>
              <a:t>点击行为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5533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9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列表显示框显示行为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820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9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定义过程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00808"/>
            <a:ext cx="8648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6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提示被</a:t>
            </a:r>
            <a:r>
              <a:rPr lang="zh-CN" altLang="en-US" dirty="0" smtClean="0"/>
              <a:t>点击行为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38300"/>
            <a:ext cx="82962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1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成语接龙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8145"/>
            <a:ext cx="84677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成语接龙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046787" cy="523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20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成语接龙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9505056" cy="18002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zh-CN" altLang="en-US" dirty="0"/>
              <a:t>图片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张背景</a:t>
            </a:r>
            <a:r>
              <a:rPr lang="zh-CN" altLang="en-US" dirty="0"/>
              <a:t>图</a:t>
            </a:r>
            <a:r>
              <a:rPr lang="zh-CN" altLang="en-US" dirty="0" smtClean="0"/>
              <a:t>文件、一个图标文件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个成语资源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6" y="3381669"/>
            <a:ext cx="6840760" cy="277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13" y="770573"/>
            <a:ext cx="6336704" cy="605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292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Screen1</a:t>
            </a:r>
            <a:r>
              <a:rPr lang="zh-CN" altLang="en-US" sz="3200" dirty="0" smtClean="0"/>
              <a:t>组件属性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20184"/>
            <a:ext cx="7344816" cy="413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Screen2</a:t>
            </a:r>
            <a:endParaRPr lang="zh-CN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5904656" cy="590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292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Screen2</a:t>
            </a:r>
            <a:r>
              <a:rPr lang="zh-CN" altLang="en-US" sz="3200" dirty="0" smtClean="0"/>
              <a:t>组件属性</a:t>
            </a:r>
            <a:endParaRPr lang="zh-CN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840760" cy="488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75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292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Screen2</a:t>
            </a:r>
            <a:r>
              <a:rPr lang="zh-CN" altLang="en-US" sz="3200" dirty="0" smtClean="0"/>
              <a:t>组件属性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336704" cy="469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79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510</TotalTime>
  <Words>122</Words>
  <Application>Microsoft Office PowerPoint</Application>
  <PresentationFormat>全屏显示(4:3)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凸显</vt:lpstr>
      <vt:lpstr>成语接龙APP</vt:lpstr>
      <vt:lpstr>成语接龙- 案例展示</vt:lpstr>
      <vt:lpstr>成语接龙- 案例展示</vt:lpstr>
      <vt:lpstr>成语接龙– 组件设计.材料准备</vt:lpstr>
      <vt:lpstr>组件设计1：Screen1</vt:lpstr>
      <vt:lpstr>PowerPoint 演示文稿</vt:lpstr>
      <vt:lpstr>组件设计2：Screen2</vt:lpstr>
      <vt:lpstr>PowerPoint 演示文稿</vt:lpstr>
      <vt:lpstr>PowerPoint 演示文稿</vt:lpstr>
      <vt:lpstr>1、屏幕1：Screen1</vt:lpstr>
      <vt:lpstr>2、屏幕2：Screen2初始化</vt:lpstr>
      <vt:lpstr>3.屏幕2：定义过程</vt:lpstr>
      <vt:lpstr>4.定义过程：</vt:lpstr>
      <vt:lpstr>5.屏幕2：按钮_确定和返回被点击行为</vt:lpstr>
      <vt:lpstr>6.列表显示框显示行为</vt:lpstr>
      <vt:lpstr>7.定义过程</vt:lpstr>
      <vt:lpstr>8.按钮_提示被点击行为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41</cp:revision>
  <dcterms:created xsi:type="dcterms:W3CDTF">2019-11-14T08:26:41Z</dcterms:created>
  <dcterms:modified xsi:type="dcterms:W3CDTF">2019-12-05T08:58:09Z</dcterms:modified>
</cp:coreProperties>
</file>