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02/01/2016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02/01/2016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02/01/2016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02/01/2016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02/01/2016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02/01/2016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02/01/2016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02/01/2016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02/01/2016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02/01/2016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02/01/2016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10BE-62A0-433C-B55F-C3FDBCE501B1}" type="datetimeFigureOut">
              <a:rPr lang="pt-BR" smtClean="0"/>
              <a:pPr/>
              <a:t>02/01/2016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Fluxograma GA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63160" y="1484784"/>
            <a:ext cx="1440000" cy="468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Início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luxograma: Processo 4"/>
          <p:cNvSpPr/>
          <p:nvPr/>
        </p:nvSpPr>
        <p:spPr>
          <a:xfrm>
            <a:off x="791072" y="2996952"/>
            <a:ext cx="1584176" cy="105841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Gerar População Inicial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ector de seta reta 5"/>
          <p:cNvCxnSpPr>
            <a:stCxn id="4" idx="2"/>
            <a:endCxn id="5" idx="0"/>
          </p:cNvCxnSpPr>
          <p:nvPr/>
        </p:nvCxnSpPr>
        <p:spPr>
          <a:xfrm>
            <a:off x="1583160" y="1952784"/>
            <a:ext cx="0" cy="1044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Decisão 6"/>
          <p:cNvSpPr/>
          <p:nvPr/>
        </p:nvSpPr>
        <p:spPr>
          <a:xfrm>
            <a:off x="6012160" y="2060848"/>
            <a:ext cx="2376264" cy="165618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Critério de parada atingido?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480292" y="4149080"/>
            <a:ext cx="1440000" cy="468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Fim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ector de seta reta 8"/>
          <p:cNvCxnSpPr>
            <a:stCxn id="7" idx="2"/>
            <a:endCxn id="8" idx="0"/>
          </p:cNvCxnSpPr>
          <p:nvPr/>
        </p:nvCxnSpPr>
        <p:spPr>
          <a:xfrm>
            <a:off x="7200292" y="3717032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236296" y="36450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Sim</a:t>
            </a:r>
            <a:endParaRPr lang="pt-BR" sz="1600" b="1" dirty="0"/>
          </a:p>
        </p:txBody>
      </p:sp>
      <p:sp>
        <p:nvSpPr>
          <p:cNvPr id="11" name="Fluxograma: Processo 10"/>
          <p:cNvSpPr/>
          <p:nvPr/>
        </p:nvSpPr>
        <p:spPr>
          <a:xfrm>
            <a:off x="3347864" y="1268760"/>
            <a:ext cx="1655856" cy="54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Avaliação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uxograma: Processo 11"/>
          <p:cNvSpPr/>
          <p:nvPr/>
        </p:nvSpPr>
        <p:spPr>
          <a:xfrm>
            <a:off x="3348048" y="2250491"/>
            <a:ext cx="1656000" cy="54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b="1" smtClean="0">
                <a:latin typeface="Arial" pitchFamily="34" charset="0"/>
                <a:cs typeface="Arial" pitchFamily="34" charset="0"/>
              </a:rPr>
              <a:t>Seleção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uxograma: Processo 12"/>
          <p:cNvSpPr/>
          <p:nvPr/>
        </p:nvSpPr>
        <p:spPr>
          <a:xfrm>
            <a:off x="3348048" y="3356992"/>
            <a:ext cx="1656000" cy="41280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b="1" i="1" dirty="0" smtClean="0">
                <a:latin typeface="Arial" pitchFamily="34" charset="0"/>
                <a:cs typeface="Arial" pitchFamily="34" charset="0"/>
              </a:rPr>
              <a:t>Crossover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uxograma: Processo 13"/>
          <p:cNvSpPr/>
          <p:nvPr/>
        </p:nvSpPr>
        <p:spPr>
          <a:xfrm>
            <a:off x="3348048" y="4545184"/>
            <a:ext cx="1656000" cy="396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Mutação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ector angulado 14"/>
          <p:cNvCxnSpPr>
            <a:stCxn id="5" idx="3"/>
            <a:endCxn id="11" idx="1"/>
          </p:cNvCxnSpPr>
          <p:nvPr/>
        </p:nvCxnSpPr>
        <p:spPr>
          <a:xfrm flipV="1">
            <a:off x="2375248" y="1538760"/>
            <a:ext cx="972616" cy="19874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29"/>
          <p:cNvCxnSpPr>
            <a:stCxn id="11" idx="3"/>
            <a:endCxn id="7" idx="0"/>
          </p:cNvCxnSpPr>
          <p:nvPr/>
        </p:nvCxnSpPr>
        <p:spPr>
          <a:xfrm>
            <a:off x="5003720" y="1538760"/>
            <a:ext cx="2196572" cy="5220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7" idx="1"/>
            <a:endCxn id="12" idx="3"/>
          </p:cNvCxnSpPr>
          <p:nvPr/>
        </p:nvCxnSpPr>
        <p:spPr>
          <a:xfrm rot="10800000">
            <a:off x="5004048" y="2520492"/>
            <a:ext cx="1008112" cy="368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2" idx="2"/>
            <a:endCxn id="13" idx="0"/>
          </p:cNvCxnSpPr>
          <p:nvPr/>
        </p:nvCxnSpPr>
        <p:spPr>
          <a:xfrm>
            <a:off x="4176048" y="2790491"/>
            <a:ext cx="0" cy="566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3" idx="2"/>
            <a:endCxn id="14" idx="0"/>
          </p:cNvCxnSpPr>
          <p:nvPr/>
        </p:nvCxnSpPr>
        <p:spPr>
          <a:xfrm>
            <a:off x="4176048" y="3769794"/>
            <a:ext cx="0" cy="775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45"/>
          <p:cNvCxnSpPr>
            <a:stCxn id="14" idx="1"/>
          </p:cNvCxnSpPr>
          <p:nvPr/>
        </p:nvCxnSpPr>
        <p:spPr>
          <a:xfrm rot="10800000">
            <a:off x="2843808" y="3573016"/>
            <a:ext cx="504240" cy="11701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528596" y="256490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Não</a:t>
            </a:r>
            <a:endParaRPr lang="pt-BR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563887" y="1628800"/>
            <a:ext cx="2100645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563887" y="2564904"/>
            <a:ext cx="1584176" cy="52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563887" y="3645024"/>
            <a:ext cx="1584176" cy="52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7" name="Conector reto 26"/>
          <p:cNvCxnSpPr/>
          <p:nvPr/>
        </p:nvCxnSpPr>
        <p:spPr>
          <a:xfrm>
            <a:off x="4559300" y="3670424"/>
            <a:ext cx="0" cy="4680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4741416" y="3670424"/>
            <a:ext cx="0" cy="4680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563887" y="4869160"/>
            <a:ext cx="1584000" cy="2480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6012160" y="3284984"/>
            <a:ext cx="1095375" cy="600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" name="Retângulo 32"/>
          <p:cNvSpPr/>
          <p:nvPr/>
        </p:nvSpPr>
        <p:spPr>
          <a:xfrm>
            <a:off x="4211960" y="4941168"/>
            <a:ext cx="28803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63160" y="1484784"/>
            <a:ext cx="1440000" cy="468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Início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luxograma: Processo 4"/>
          <p:cNvSpPr/>
          <p:nvPr/>
        </p:nvSpPr>
        <p:spPr>
          <a:xfrm>
            <a:off x="791072" y="2996952"/>
            <a:ext cx="1584176" cy="105841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Gerar População Inicial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ector de seta reta 5"/>
          <p:cNvCxnSpPr>
            <a:stCxn id="4" idx="2"/>
            <a:endCxn id="5" idx="0"/>
          </p:cNvCxnSpPr>
          <p:nvPr/>
        </p:nvCxnSpPr>
        <p:spPr>
          <a:xfrm>
            <a:off x="1583160" y="1952784"/>
            <a:ext cx="0" cy="1044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Decisão 6"/>
          <p:cNvSpPr/>
          <p:nvPr/>
        </p:nvSpPr>
        <p:spPr>
          <a:xfrm>
            <a:off x="6012160" y="2060848"/>
            <a:ext cx="2376264" cy="165618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Critério de parada atingido?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480292" y="4149080"/>
            <a:ext cx="1440000" cy="468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Fim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ector de seta reta 8"/>
          <p:cNvCxnSpPr>
            <a:stCxn id="7" idx="2"/>
            <a:endCxn id="8" idx="0"/>
          </p:cNvCxnSpPr>
          <p:nvPr/>
        </p:nvCxnSpPr>
        <p:spPr>
          <a:xfrm>
            <a:off x="7200292" y="3717032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236296" y="36450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Sim</a:t>
            </a:r>
            <a:endParaRPr lang="pt-BR" sz="1600" b="1" dirty="0"/>
          </a:p>
        </p:txBody>
      </p:sp>
      <p:sp>
        <p:nvSpPr>
          <p:cNvPr id="11" name="Fluxograma: Processo 10"/>
          <p:cNvSpPr/>
          <p:nvPr/>
        </p:nvSpPr>
        <p:spPr>
          <a:xfrm>
            <a:off x="3347864" y="1268760"/>
            <a:ext cx="1655856" cy="54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Avaliação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uxograma: Processo 11"/>
          <p:cNvSpPr/>
          <p:nvPr/>
        </p:nvSpPr>
        <p:spPr>
          <a:xfrm>
            <a:off x="3348048" y="2250491"/>
            <a:ext cx="1656000" cy="54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mtClean="0">
                <a:latin typeface="Arial" pitchFamily="34" charset="0"/>
                <a:cs typeface="Arial" pitchFamily="34" charset="0"/>
              </a:rPr>
              <a:t>Seleção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uxograma: Processo 12"/>
          <p:cNvSpPr/>
          <p:nvPr/>
        </p:nvSpPr>
        <p:spPr>
          <a:xfrm>
            <a:off x="3348048" y="3304230"/>
            <a:ext cx="1656000" cy="936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Reprodução (</a:t>
            </a:r>
            <a:r>
              <a:rPr lang="pt-BR" sz="1600" b="1" i="1" dirty="0" smtClean="0">
                <a:latin typeface="Arial" pitchFamily="34" charset="0"/>
                <a:cs typeface="Arial" pitchFamily="34" charset="0"/>
              </a:rPr>
              <a:t>crossover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uxograma: Processo 13"/>
          <p:cNvSpPr/>
          <p:nvPr/>
        </p:nvSpPr>
        <p:spPr>
          <a:xfrm>
            <a:off x="3348048" y="4753968"/>
            <a:ext cx="1656000" cy="54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Mutação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ector angulado 14"/>
          <p:cNvCxnSpPr>
            <a:stCxn id="5" idx="3"/>
            <a:endCxn id="11" idx="1"/>
          </p:cNvCxnSpPr>
          <p:nvPr/>
        </p:nvCxnSpPr>
        <p:spPr>
          <a:xfrm flipV="1">
            <a:off x="2375248" y="1538760"/>
            <a:ext cx="972616" cy="19874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29"/>
          <p:cNvCxnSpPr>
            <a:stCxn id="11" idx="3"/>
            <a:endCxn id="7" idx="0"/>
          </p:cNvCxnSpPr>
          <p:nvPr/>
        </p:nvCxnSpPr>
        <p:spPr>
          <a:xfrm>
            <a:off x="5003720" y="1538760"/>
            <a:ext cx="2196572" cy="5220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7" idx="1"/>
            <a:endCxn id="12" idx="3"/>
          </p:cNvCxnSpPr>
          <p:nvPr/>
        </p:nvCxnSpPr>
        <p:spPr>
          <a:xfrm rot="10800000">
            <a:off x="5004048" y="2520492"/>
            <a:ext cx="1008112" cy="368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2" idx="2"/>
            <a:endCxn id="13" idx="0"/>
          </p:cNvCxnSpPr>
          <p:nvPr/>
        </p:nvCxnSpPr>
        <p:spPr>
          <a:xfrm>
            <a:off x="4176048" y="2790491"/>
            <a:ext cx="0" cy="513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3" idx="2"/>
            <a:endCxn id="14" idx="0"/>
          </p:cNvCxnSpPr>
          <p:nvPr/>
        </p:nvCxnSpPr>
        <p:spPr>
          <a:xfrm>
            <a:off x="4176048" y="4240230"/>
            <a:ext cx="0" cy="513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45"/>
          <p:cNvCxnSpPr>
            <a:stCxn id="14" idx="1"/>
          </p:cNvCxnSpPr>
          <p:nvPr/>
        </p:nvCxnSpPr>
        <p:spPr>
          <a:xfrm rot="10800000">
            <a:off x="2843808" y="3573016"/>
            <a:ext cx="504240" cy="14509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528596" y="256490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Não</a:t>
            </a:r>
            <a:endParaRPr lang="pt-BR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38</Words>
  <Application>Microsoft Office PowerPoint</Application>
  <PresentationFormat>Apresentação na tela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Fluxograma GA básico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 GA básico</dc:title>
  <dc:creator>Comum</dc:creator>
  <cp:lastModifiedBy>Comum</cp:lastModifiedBy>
  <cp:revision>31</cp:revision>
  <dcterms:created xsi:type="dcterms:W3CDTF">2015-12-24T19:53:47Z</dcterms:created>
  <dcterms:modified xsi:type="dcterms:W3CDTF">2016-01-02T21:42:10Z</dcterms:modified>
</cp:coreProperties>
</file>