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Arimo"/>
      <p:regular r:id="rId32"/>
      <p:bold r:id="rId33"/>
      <p:italic r:id="rId34"/>
      <p:boldItalic r:id="rId35"/>
    </p:embeddedFont>
    <p:embeddedFont>
      <p:font typeface="Raleway Thin"/>
      <p:regular r:id="rId36"/>
      <p:bold r:id="rId37"/>
      <p:italic r:id="rId38"/>
      <p:boldItalic r:id="rId39"/>
    </p:embeddedFont>
    <p:embeddedFont>
      <p:font typeface="Barlow SemiBold"/>
      <p:regular r:id="rId40"/>
      <p:bold r:id="rId41"/>
      <p:italic r:id="rId42"/>
      <p:boldItalic r:id="rId43"/>
    </p:embeddedFont>
    <p:embeddedFont>
      <p:font typeface="Barlow Light"/>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EEAF04-45FD-4329-8EA6-6FE84F5847B7}">
  <a:tblStyle styleId="{8AEEAF04-45FD-4329-8EA6-6FE84F5847B7}"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arlowSemiBold-regular.fntdata"/><Relationship Id="rId20" Type="http://schemas.openxmlformats.org/officeDocument/2006/relationships/slide" Target="slides/slide15.xml"/><Relationship Id="rId42" Type="http://schemas.openxmlformats.org/officeDocument/2006/relationships/font" Target="fonts/BarlowSemiBold-italic.fntdata"/><Relationship Id="rId41" Type="http://schemas.openxmlformats.org/officeDocument/2006/relationships/font" Target="fonts/BarlowSemiBold-bold.fntdata"/><Relationship Id="rId22" Type="http://schemas.openxmlformats.org/officeDocument/2006/relationships/slide" Target="slides/slide17.xml"/><Relationship Id="rId44" Type="http://schemas.openxmlformats.org/officeDocument/2006/relationships/font" Target="fonts/BarlowLight-regular.fntdata"/><Relationship Id="rId21" Type="http://schemas.openxmlformats.org/officeDocument/2006/relationships/slide" Target="slides/slide16.xml"/><Relationship Id="rId43" Type="http://schemas.openxmlformats.org/officeDocument/2006/relationships/font" Target="fonts/BarlowSemiBold-boldItalic.fntdata"/><Relationship Id="rId24" Type="http://schemas.openxmlformats.org/officeDocument/2006/relationships/slide" Target="slides/slide19.xml"/><Relationship Id="rId46" Type="http://schemas.openxmlformats.org/officeDocument/2006/relationships/font" Target="fonts/BarlowLight-italic.fntdata"/><Relationship Id="rId23" Type="http://schemas.openxmlformats.org/officeDocument/2006/relationships/slide" Target="slides/slide18.xml"/><Relationship Id="rId45" Type="http://schemas.openxmlformats.org/officeDocument/2006/relationships/font" Target="fonts/BarlowLigh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BarlowLight-boldItalic.fntdata"/><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Arimo-bold.fntdata"/><Relationship Id="rId10" Type="http://schemas.openxmlformats.org/officeDocument/2006/relationships/slide" Target="slides/slide5.xml"/><Relationship Id="rId32" Type="http://schemas.openxmlformats.org/officeDocument/2006/relationships/font" Target="fonts/Arimo-regular.fntdata"/><Relationship Id="rId13" Type="http://schemas.openxmlformats.org/officeDocument/2006/relationships/slide" Target="slides/slide8.xml"/><Relationship Id="rId35" Type="http://schemas.openxmlformats.org/officeDocument/2006/relationships/font" Target="fonts/Arimo-boldItalic.fntdata"/><Relationship Id="rId12" Type="http://schemas.openxmlformats.org/officeDocument/2006/relationships/slide" Target="slides/slide7.xml"/><Relationship Id="rId34" Type="http://schemas.openxmlformats.org/officeDocument/2006/relationships/font" Target="fonts/Arimo-italic.fntdata"/><Relationship Id="rId15" Type="http://schemas.openxmlformats.org/officeDocument/2006/relationships/slide" Target="slides/slide10.xml"/><Relationship Id="rId37" Type="http://schemas.openxmlformats.org/officeDocument/2006/relationships/font" Target="fonts/RalewayThin-bold.fntdata"/><Relationship Id="rId14" Type="http://schemas.openxmlformats.org/officeDocument/2006/relationships/slide" Target="slides/slide9.xml"/><Relationship Id="rId36" Type="http://schemas.openxmlformats.org/officeDocument/2006/relationships/font" Target="fonts/RalewayThin-regular.fntdata"/><Relationship Id="rId17" Type="http://schemas.openxmlformats.org/officeDocument/2006/relationships/slide" Target="slides/slide12.xml"/><Relationship Id="rId39" Type="http://schemas.openxmlformats.org/officeDocument/2006/relationships/font" Target="fonts/RalewayThin-boldItalic.fntdata"/><Relationship Id="rId16" Type="http://schemas.openxmlformats.org/officeDocument/2006/relationships/slide" Target="slides/slide11.xml"/><Relationship Id="rId38" Type="http://schemas.openxmlformats.org/officeDocument/2006/relationships/font" Target="fonts/RalewayThin-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88dbd3ac4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88dbd3ac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88dbd3ac4b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88dbd3ac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88dbd3ac4b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8dbd3ac4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88dbd3ac4b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88dbd3ac4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8639ae2b65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639ae2b65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8dd54ba62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8dd54ba6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88dd54ba62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8dd54ba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8639ae2b6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8639ae2b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8639ae2b6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8639ae2b6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88dd54ba62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88dd54ba6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88dd54ba62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8dd54ba6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8639ae2b65_0_2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8639ae2b6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79f09a362_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79f09a36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879f09a362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79f09a362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89a9a894ca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89a9a894c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89a9a894ca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89a9a894c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89a9a894ca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9a9a894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8639ae2b65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8639ae2b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76325" y="1863600"/>
            <a:ext cx="4962600" cy="1416300"/>
          </a:xfrm>
          <a:prstGeom prst="rect">
            <a:avLst/>
          </a:prstGeom>
        </p:spPr>
        <p:txBody>
          <a:bodyPr anchorCtr="0" anchor="ctr" bIns="0" lIns="0" spcFirstLastPara="1" rIns="0" wrap="square" tIns="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p:txBody>
      </p:sp>
      <p:sp>
        <p:nvSpPr>
          <p:cNvPr id="11" name="Google Shape;11;p2"/>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gradFill>
          <a:gsLst>
            <a:gs pos="0">
              <a:schemeClr val="accent1"/>
            </a:gs>
            <a:gs pos="50000">
              <a:schemeClr val="accent1"/>
            </a:gs>
            <a:gs pos="100000">
              <a:schemeClr val="accent2"/>
            </a:gs>
          </a:gsLst>
          <a:lin ang="16200038" scaled="0"/>
        </a:gradFill>
      </p:bgPr>
    </p:bg>
    <p:spTree>
      <p:nvGrpSpPr>
        <p:cNvPr id="55" name="Shape 55"/>
        <p:cNvGrpSpPr/>
        <p:nvPr/>
      </p:nvGrpSpPr>
      <p:grpSpPr>
        <a:xfrm>
          <a:off x="0" y="0"/>
          <a:ext cx="0" cy="0"/>
          <a:chOff x="0" y="0"/>
          <a:chExt cx="0" cy="0"/>
        </a:xfrm>
      </p:grpSpPr>
      <p:sp>
        <p:nvSpPr>
          <p:cNvPr id="56" name="Google Shape;56;p11"/>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085850" y="2031025"/>
            <a:ext cx="46767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4" name="Google Shape;14;p3"/>
          <p:cNvSpPr txBox="1"/>
          <p:nvPr>
            <p:ph idx="1" type="subTitle"/>
          </p:nvPr>
        </p:nvSpPr>
        <p:spPr>
          <a:xfrm>
            <a:off x="1085850" y="3287726"/>
            <a:ext cx="4676700" cy="383700"/>
          </a:xfrm>
          <a:prstGeom prst="rect">
            <a:avLst/>
          </a:prstGeom>
        </p:spPr>
        <p:txBody>
          <a:bodyPr anchorCtr="0" anchor="t" bIns="0" lIns="0" spcFirstLastPara="1" rIns="0" wrap="square" tIns="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5" name="Google Shape;15;p3"/>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1"/>
            </a:gs>
            <a:gs pos="50000">
              <a:schemeClr val="accent1"/>
            </a:gs>
            <a:gs pos="100000">
              <a:schemeClr val="accent2"/>
            </a:gs>
          </a:gsLst>
          <a:lin ang="16200038" scaled="0"/>
        </a:gradFill>
      </p:bgPr>
    </p:bg>
    <p:spTree>
      <p:nvGrpSpPr>
        <p:cNvPr id="16"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p:nvPr/>
        </p:nvSpPr>
        <p:spPr>
          <a:xfrm rot="5400000">
            <a:off x="-303375" y="927405"/>
            <a:ext cx="1416300" cy="8097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039050" y="1028325"/>
            <a:ext cx="4742700" cy="3579900"/>
          </a:xfrm>
          <a:prstGeom prst="rect">
            <a:avLst/>
          </a:prstGeom>
        </p:spPr>
        <p:txBody>
          <a:bodyPr anchorCtr="0" anchor="t" bIns="0" lIns="0" spcFirstLastPara="1" rIns="0" wrap="square" tIns="0">
            <a:noAutofit/>
          </a:bodyPr>
          <a:lstStyle>
            <a:lvl1pPr indent="-431800" lvl="0" marL="457200" rtl="0">
              <a:spcBef>
                <a:spcPts val="600"/>
              </a:spcBef>
              <a:spcAft>
                <a:spcPts val="0"/>
              </a:spcAft>
              <a:buClr>
                <a:schemeClr val="lt1"/>
              </a:buClr>
              <a:buSzPts val="3200"/>
              <a:buChar char="▸"/>
              <a:defRPr sz="3200">
                <a:solidFill>
                  <a:schemeClr val="lt1"/>
                </a:solidFill>
              </a:defRPr>
            </a:lvl1pPr>
            <a:lvl2pPr indent="-431800" lvl="1" marL="914400" rtl="0">
              <a:spcBef>
                <a:spcPts val="600"/>
              </a:spcBef>
              <a:spcAft>
                <a:spcPts val="0"/>
              </a:spcAft>
              <a:buClr>
                <a:schemeClr val="lt1"/>
              </a:buClr>
              <a:buSzPts val="3200"/>
              <a:buChar char="▹"/>
              <a:defRPr sz="3200">
                <a:solidFill>
                  <a:schemeClr val="lt1"/>
                </a:solidFill>
              </a:defRPr>
            </a:lvl2pPr>
            <a:lvl3pPr indent="-431800" lvl="2" marL="1371600" rtl="0">
              <a:spcBef>
                <a:spcPts val="600"/>
              </a:spcBef>
              <a:spcAft>
                <a:spcPts val="0"/>
              </a:spcAft>
              <a:buClr>
                <a:schemeClr val="lt1"/>
              </a:buClr>
              <a:buSzPts val="3200"/>
              <a:buChar char="▹"/>
              <a:defRPr sz="3200">
                <a:solidFill>
                  <a:schemeClr val="lt1"/>
                </a:solidFill>
              </a:defRPr>
            </a:lvl3pPr>
            <a:lvl4pPr indent="-431800" lvl="3" marL="1828800" rtl="0">
              <a:spcBef>
                <a:spcPts val="600"/>
              </a:spcBef>
              <a:spcAft>
                <a:spcPts val="0"/>
              </a:spcAft>
              <a:buClr>
                <a:schemeClr val="lt1"/>
              </a:buClr>
              <a:buSzPts val="3200"/>
              <a:buChar char="▹"/>
              <a:defRPr sz="3200">
                <a:solidFill>
                  <a:schemeClr val="lt1"/>
                </a:solidFill>
              </a:defRPr>
            </a:lvl4pPr>
            <a:lvl5pPr indent="-431800" lvl="4" marL="2286000" rtl="0">
              <a:spcBef>
                <a:spcPts val="600"/>
              </a:spcBef>
              <a:spcAft>
                <a:spcPts val="0"/>
              </a:spcAft>
              <a:buClr>
                <a:schemeClr val="lt1"/>
              </a:buClr>
              <a:buSzPts val="3200"/>
              <a:buChar char="▹"/>
              <a:defRPr sz="3200">
                <a:solidFill>
                  <a:schemeClr val="lt1"/>
                </a:solidFill>
              </a:defRPr>
            </a:lvl5pPr>
            <a:lvl6pPr indent="-431800" lvl="5" marL="2743200" rtl="0">
              <a:spcBef>
                <a:spcPts val="600"/>
              </a:spcBef>
              <a:spcAft>
                <a:spcPts val="0"/>
              </a:spcAft>
              <a:buClr>
                <a:schemeClr val="lt1"/>
              </a:buClr>
              <a:buSzPts val="3200"/>
              <a:buChar char="▹"/>
              <a:defRPr sz="3200">
                <a:solidFill>
                  <a:schemeClr val="lt1"/>
                </a:solidFill>
              </a:defRPr>
            </a:lvl6pPr>
            <a:lvl7pPr indent="-431800" lvl="6" marL="3200400" rtl="0">
              <a:spcBef>
                <a:spcPts val="600"/>
              </a:spcBef>
              <a:spcAft>
                <a:spcPts val="0"/>
              </a:spcAft>
              <a:buClr>
                <a:schemeClr val="lt1"/>
              </a:buClr>
              <a:buSzPts val="3200"/>
              <a:buChar char="▹"/>
              <a:defRPr sz="3200">
                <a:solidFill>
                  <a:schemeClr val="lt1"/>
                </a:solidFill>
              </a:defRPr>
            </a:lvl7pPr>
            <a:lvl8pPr indent="-431800" lvl="7" marL="3657600" rtl="0">
              <a:spcBef>
                <a:spcPts val="600"/>
              </a:spcBef>
              <a:spcAft>
                <a:spcPts val="0"/>
              </a:spcAft>
              <a:buClr>
                <a:schemeClr val="lt1"/>
              </a:buClr>
              <a:buSzPts val="3200"/>
              <a:buChar char="▹"/>
              <a:defRPr sz="3200">
                <a:solidFill>
                  <a:schemeClr val="lt1"/>
                </a:solidFill>
              </a:defRPr>
            </a:lvl8pPr>
            <a:lvl9pPr indent="-431800" lvl="8" marL="4114800">
              <a:spcBef>
                <a:spcPts val="600"/>
              </a:spcBef>
              <a:spcAft>
                <a:spcPts val="0"/>
              </a:spcAft>
              <a:buClr>
                <a:schemeClr val="lt1"/>
              </a:buClr>
              <a:buSzPts val="3200"/>
              <a:buChar char="▹"/>
              <a:defRPr sz="3200">
                <a:solidFill>
                  <a:schemeClr val="lt1"/>
                </a:solidFill>
              </a:defRPr>
            </a:lvl9pPr>
          </a:lstStyle>
          <a:p/>
        </p:txBody>
      </p:sp>
      <p:sp>
        <p:nvSpPr>
          <p:cNvPr id="20" name="Google Shape;20;p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5" name="Google Shape;25;p5"/>
          <p:cNvSpPr txBox="1"/>
          <p:nvPr>
            <p:ph idx="1" type="body"/>
          </p:nvPr>
        </p:nvSpPr>
        <p:spPr>
          <a:xfrm>
            <a:off x="457200" y="1995750"/>
            <a:ext cx="5640900" cy="2640900"/>
          </a:xfrm>
          <a:prstGeom prst="rect">
            <a:avLst/>
          </a:prstGeom>
        </p:spPr>
        <p:txBody>
          <a:bodyPr anchorCtr="0" anchor="t" bIns="0" lIns="0" spcFirstLastPara="1" rIns="0" wrap="square" tIns="0">
            <a:noAutofit/>
          </a:bodyPr>
          <a:lstStyle>
            <a:lvl1pPr indent="-342900" lvl="0" marL="457200">
              <a:spcBef>
                <a:spcPts val="600"/>
              </a:spcBef>
              <a:spcAft>
                <a:spcPts val="0"/>
              </a:spcAft>
              <a:buClr>
                <a:srgbClr val="000000"/>
              </a:buClr>
              <a:buSzPts val="1800"/>
              <a:buFont typeface="Arimo"/>
              <a:buChar char="▸"/>
              <a:defRPr>
                <a:solidFill>
                  <a:srgbClr val="000000"/>
                </a:solidFill>
                <a:latin typeface="Arimo"/>
                <a:ea typeface="Arimo"/>
                <a:cs typeface="Arimo"/>
                <a:sym typeface="Arimo"/>
              </a:defRPr>
            </a:lvl1pPr>
            <a:lvl2pPr indent="-342900" lvl="1" marL="914400">
              <a:spcBef>
                <a:spcPts val="600"/>
              </a:spcBef>
              <a:spcAft>
                <a:spcPts val="0"/>
              </a:spcAft>
              <a:buClr>
                <a:srgbClr val="000000"/>
              </a:buClr>
              <a:buSzPts val="1800"/>
              <a:buFont typeface="Arimo"/>
              <a:buChar char="▹"/>
              <a:defRPr>
                <a:solidFill>
                  <a:srgbClr val="000000"/>
                </a:solidFill>
                <a:latin typeface="Arimo"/>
                <a:ea typeface="Arimo"/>
                <a:cs typeface="Arimo"/>
                <a:sym typeface="Arimo"/>
              </a:defRPr>
            </a:lvl2pPr>
            <a:lvl3pPr indent="-342900" lvl="2" marL="1371600">
              <a:spcBef>
                <a:spcPts val="600"/>
              </a:spcBef>
              <a:spcAft>
                <a:spcPts val="0"/>
              </a:spcAft>
              <a:buClr>
                <a:srgbClr val="000000"/>
              </a:buClr>
              <a:buSzPts val="1800"/>
              <a:buFont typeface="Arimo"/>
              <a:buChar char="▹"/>
              <a:defRPr>
                <a:solidFill>
                  <a:srgbClr val="000000"/>
                </a:solidFill>
                <a:latin typeface="Arimo"/>
                <a:ea typeface="Arimo"/>
                <a:cs typeface="Arimo"/>
                <a:sym typeface="Arimo"/>
              </a:defRPr>
            </a:lvl3pPr>
            <a:lvl4pPr indent="-355600" lvl="3" marL="1828800">
              <a:spcBef>
                <a:spcPts val="600"/>
              </a:spcBef>
              <a:spcAft>
                <a:spcPts val="0"/>
              </a:spcAft>
              <a:buClr>
                <a:srgbClr val="000000"/>
              </a:buClr>
              <a:buSzPts val="2000"/>
              <a:buFont typeface="Arimo"/>
              <a:buChar char="▹"/>
              <a:defRPr>
                <a:solidFill>
                  <a:srgbClr val="000000"/>
                </a:solidFill>
                <a:latin typeface="Arimo"/>
                <a:ea typeface="Arimo"/>
                <a:cs typeface="Arimo"/>
                <a:sym typeface="Arimo"/>
              </a:defRPr>
            </a:lvl4pPr>
            <a:lvl5pPr indent="-355600" lvl="4" marL="2286000">
              <a:spcBef>
                <a:spcPts val="600"/>
              </a:spcBef>
              <a:spcAft>
                <a:spcPts val="0"/>
              </a:spcAft>
              <a:buClr>
                <a:srgbClr val="000000"/>
              </a:buClr>
              <a:buSzPts val="2000"/>
              <a:buFont typeface="Arimo"/>
              <a:buChar char="▹"/>
              <a:defRPr>
                <a:solidFill>
                  <a:srgbClr val="000000"/>
                </a:solidFill>
                <a:latin typeface="Arimo"/>
                <a:ea typeface="Arimo"/>
                <a:cs typeface="Arimo"/>
                <a:sym typeface="Arimo"/>
              </a:defRPr>
            </a:lvl5pPr>
            <a:lvl6pPr indent="-355600" lvl="5" marL="2743200">
              <a:spcBef>
                <a:spcPts val="600"/>
              </a:spcBef>
              <a:spcAft>
                <a:spcPts val="0"/>
              </a:spcAft>
              <a:buClr>
                <a:srgbClr val="000000"/>
              </a:buClr>
              <a:buSzPts val="2000"/>
              <a:buFont typeface="Arimo"/>
              <a:buChar char="▹"/>
              <a:defRPr>
                <a:solidFill>
                  <a:srgbClr val="000000"/>
                </a:solidFill>
                <a:latin typeface="Arimo"/>
                <a:ea typeface="Arimo"/>
                <a:cs typeface="Arimo"/>
                <a:sym typeface="Arimo"/>
              </a:defRPr>
            </a:lvl6pPr>
            <a:lvl7pPr indent="-355600" lvl="6" marL="3200400">
              <a:spcBef>
                <a:spcPts val="600"/>
              </a:spcBef>
              <a:spcAft>
                <a:spcPts val="0"/>
              </a:spcAft>
              <a:buClr>
                <a:srgbClr val="000000"/>
              </a:buClr>
              <a:buSzPts val="2000"/>
              <a:buFont typeface="Arimo"/>
              <a:buChar char="▹"/>
              <a:defRPr>
                <a:solidFill>
                  <a:srgbClr val="000000"/>
                </a:solidFill>
                <a:latin typeface="Arimo"/>
                <a:ea typeface="Arimo"/>
                <a:cs typeface="Arimo"/>
                <a:sym typeface="Arimo"/>
              </a:defRPr>
            </a:lvl7pPr>
            <a:lvl8pPr indent="-355600" lvl="7" marL="3657600">
              <a:spcBef>
                <a:spcPts val="600"/>
              </a:spcBef>
              <a:spcAft>
                <a:spcPts val="0"/>
              </a:spcAft>
              <a:buClr>
                <a:srgbClr val="000000"/>
              </a:buClr>
              <a:buSzPts val="2000"/>
              <a:buFont typeface="Arimo"/>
              <a:buChar char="▹"/>
              <a:defRPr>
                <a:solidFill>
                  <a:srgbClr val="000000"/>
                </a:solidFill>
                <a:latin typeface="Arimo"/>
                <a:ea typeface="Arimo"/>
                <a:cs typeface="Arimo"/>
                <a:sym typeface="Arimo"/>
              </a:defRPr>
            </a:lvl8pPr>
            <a:lvl9pPr indent="-355600" lvl="8" marL="4114800">
              <a:spcBef>
                <a:spcPts val="600"/>
              </a:spcBef>
              <a:spcAft>
                <a:spcPts val="0"/>
              </a:spcAft>
              <a:buClr>
                <a:srgbClr val="000000"/>
              </a:buClr>
              <a:buSzPts val="2000"/>
              <a:buFont typeface="Arimo"/>
              <a:buChar char="▹"/>
              <a:defRPr>
                <a:solidFill>
                  <a:srgbClr val="000000"/>
                </a:solidFill>
                <a:latin typeface="Arimo"/>
                <a:ea typeface="Arimo"/>
                <a:cs typeface="Arimo"/>
                <a:sym typeface="Arimo"/>
              </a:defRPr>
            </a:lvl9pPr>
          </a:lstStyle>
          <a:p/>
        </p:txBody>
      </p:sp>
      <p:sp>
        <p:nvSpPr>
          <p:cNvPr id="26" name="Google Shape;26;p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1" name="Google Shape;31;p6"/>
          <p:cNvSpPr txBox="1"/>
          <p:nvPr>
            <p:ph idx="1" type="body"/>
          </p:nvPr>
        </p:nvSpPr>
        <p:spPr>
          <a:xfrm>
            <a:off x="457200"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Clr>
                <a:srgbClr val="000000"/>
              </a:buClr>
              <a:buSzPts val="1800"/>
              <a:buFont typeface="Arimo"/>
              <a:buChar char="▸"/>
              <a:defRPr sz="1800">
                <a:solidFill>
                  <a:srgbClr val="000000"/>
                </a:solidFill>
                <a:latin typeface="Arimo"/>
                <a:ea typeface="Arimo"/>
                <a:cs typeface="Arimo"/>
                <a:sym typeface="Arimo"/>
              </a:defRPr>
            </a:lvl1pPr>
            <a:lvl2pPr indent="-342900" lvl="1" marL="914400">
              <a:spcBef>
                <a:spcPts val="600"/>
              </a:spcBef>
              <a:spcAft>
                <a:spcPts val="0"/>
              </a:spcAft>
              <a:buClr>
                <a:srgbClr val="000000"/>
              </a:buClr>
              <a:buSzPts val="1800"/>
              <a:buFont typeface="Arimo"/>
              <a:buChar char="▹"/>
              <a:defRPr sz="1800">
                <a:solidFill>
                  <a:srgbClr val="000000"/>
                </a:solidFill>
                <a:latin typeface="Arimo"/>
                <a:ea typeface="Arimo"/>
                <a:cs typeface="Arimo"/>
                <a:sym typeface="Arimo"/>
              </a:defRPr>
            </a:lvl2pPr>
            <a:lvl3pPr indent="-342900" lvl="2" marL="1371600">
              <a:spcBef>
                <a:spcPts val="600"/>
              </a:spcBef>
              <a:spcAft>
                <a:spcPts val="0"/>
              </a:spcAft>
              <a:buClr>
                <a:srgbClr val="000000"/>
              </a:buClr>
              <a:buSzPts val="1800"/>
              <a:buFont typeface="Arimo"/>
              <a:buChar char="▹"/>
              <a:defRPr sz="1800">
                <a:solidFill>
                  <a:srgbClr val="000000"/>
                </a:solidFill>
                <a:latin typeface="Arimo"/>
                <a:ea typeface="Arimo"/>
                <a:cs typeface="Arimo"/>
                <a:sym typeface="Arimo"/>
              </a:defRPr>
            </a:lvl3pPr>
            <a:lvl4pPr indent="-342900" lvl="3" marL="1828800">
              <a:spcBef>
                <a:spcPts val="600"/>
              </a:spcBef>
              <a:spcAft>
                <a:spcPts val="0"/>
              </a:spcAft>
              <a:buClr>
                <a:srgbClr val="000000"/>
              </a:buClr>
              <a:buSzPts val="1800"/>
              <a:buFont typeface="Arimo"/>
              <a:buChar char="▹"/>
              <a:defRPr sz="1800">
                <a:solidFill>
                  <a:srgbClr val="000000"/>
                </a:solidFill>
                <a:latin typeface="Arimo"/>
                <a:ea typeface="Arimo"/>
                <a:cs typeface="Arimo"/>
                <a:sym typeface="Arimo"/>
              </a:defRPr>
            </a:lvl4pPr>
            <a:lvl5pPr indent="-342900" lvl="4" marL="2286000">
              <a:spcBef>
                <a:spcPts val="600"/>
              </a:spcBef>
              <a:spcAft>
                <a:spcPts val="0"/>
              </a:spcAft>
              <a:buClr>
                <a:srgbClr val="000000"/>
              </a:buClr>
              <a:buSzPts val="1800"/>
              <a:buFont typeface="Arimo"/>
              <a:buChar char="▹"/>
              <a:defRPr sz="1800">
                <a:solidFill>
                  <a:srgbClr val="000000"/>
                </a:solidFill>
                <a:latin typeface="Arimo"/>
                <a:ea typeface="Arimo"/>
                <a:cs typeface="Arimo"/>
                <a:sym typeface="Arimo"/>
              </a:defRPr>
            </a:lvl5pPr>
            <a:lvl6pPr indent="-342900" lvl="5" marL="2743200">
              <a:spcBef>
                <a:spcPts val="600"/>
              </a:spcBef>
              <a:spcAft>
                <a:spcPts val="0"/>
              </a:spcAft>
              <a:buClr>
                <a:srgbClr val="000000"/>
              </a:buClr>
              <a:buSzPts val="1800"/>
              <a:buFont typeface="Arimo"/>
              <a:buChar char="▹"/>
              <a:defRPr sz="1800">
                <a:solidFill>
                  <a:srgbClr val="000000"/>
                </a:solidFill>
                <a:latin typeface="Arimo"/>
                <a:ea typeface="Arimo"/>
                <a:cs typeface="Arimo"/>
                <a:sym typeface="Arimo"/>
              </a:defRPr>
            </a:lvl6pPr>
            <a:lvl7pPr indent="-342900" lvl="6" marL="3200400">
              <a:spcBef>
                <a:spcPts val="600"/>
              </a:spcBef>
              <a:spcAft>
                <a:spcPts val="0"/>
              </a:spcAft>
              <a:buClr>
                <a:srgbClr val="000000"/>
              </a:buClr>
              <a:buSzPts val="1800"/>
              <a:buFont typeface="Arimo"/>
              <a:buChar char="▹"/>
              <a:defRPr sz="1800">
                <a:solidFill>
                  <a:srgbClr val="000000"/>
                </a:solidFill>
                <a:latin typeface="Arimo"/>
                <a:ea typeface="Arimo"/>
                <a:cs typeface="Arimo"/>
                <a:sym typeface="Arimo"/>
              </a:defRPr>
            </a:lvl7pPr>
            <a:lvl8pPr indent="-342900" lvl="7" marL="3657600">
              <a:spcBef>
                <a:spcPts val="600"/>
              </a:spcBef>
              <a:spcAft>
                <a:spcPts val="0"/>
              </a:spcAft>
              <a:buClr>
                <a:srgbClr val="000000"/>
              </a:buClr>
              <a:buSzPts val="1800"/>
              <a:buFont typeface="Arimo"/>
              <a:buChar char="▹"/>
              <a:defRPr sz="1800">
                <a:solidFill>
                  <a:srgbClr val="000000"/>
                </a:solidFill>
                <a:latin typeface="Arimo"/>
                <a:ea typeface="Arimo"/>
                <a:cs typeface="Arimo"/>
                <a:sym typeface="Arimo"/>
              </a:defRPr>
            </a:lvl8pPr>
            <a:lvl9pPr indent="-342900" lvl="8" marL="4114800">
              <a:spcBef>
                <a:spcPts val="600"/>
              </a:spcBef>
              <a:spcAft>
                <a:spcPts val="0"/>
              </a:spcAft>
              <a:buClr>
                <a:srgbClr val="000000"/>
              </a:buClr>
              <a:buSzPts val="1800"/>
              <a:buFont typeface="Arimo"/>
              <a:buChar char="▹"/>
              <a:defRPr sz="1800">
                <a:solidFill>
                  <a:srgbClr val="000000"/>
                </a:solidFill>
                <a:latin typeface="Arimo"/>
                <a:ea typeface="Arimo"/>
                <a:cs typeface="Arimo"/>
                <a:sym typeface="Arimo"/>
              </a:defRPr>
            </a:lvl9pPr>
          </a:lstStyle>
          <a:p/>
        </p:txBody>
      </p:sp>
      <p:sp>
        <p:nvSpPr>
          <p:cNvPr id="32" name="Google Shape;32;p6"/>
          <p:cNvSpPr txBox="1"/>
          <p:nvPr>
            <p:ph idx="2" type="body"/>
          </p:nvPr>
        </p:nvSpPr>
        <p:spPr>
          <a:xfrm>
            <a:off x="3415578" y="1995750"/>
            <a:ext cx="2682600" cy="2679000"/>
          </a:xfrm>
          <a:prstGeom prst="rect">
            <a:avLst/>
          </a:prstGeom>
        </p:spPr>
        <p:txBody>
          <a:bodyPr anchorCtr="0" anchor="t" bIns="0" lIns="0" spcFirstLastPara="1" rIns="0" wrap="square" tIns="0">
            <a:noAutofit/>
          </a:bodyPr>
          <a:lstStyle>
            <a:lvl1pPr indent="-342900" lvl="0" marL="457200">
              <a:spcBef>
                <a:spcPts val="600"/>
              </a:spcBef>
              <a:spcAft>
                <a:spcPts val="0"/>
              </a:spcAft>
              <a:buSzPts val="1800"/>
              <a:buChar char="▸"/>
              <a:defRPr sz="1800"/>
            </a:lvl1pPr>
            <a:lvl2pPr indent="-342900" lvl="1" marL="914400">
              <a:spcBef>
                <a:spcPts val="600"/>
              </a:spcBef>
              <a:spcAft>
                <a:spcPts val="0"/>
              </a:spcAft>
              <a:buSzPts val="1800"/>
              <a:buChar char="▹"/>
              <a:defRPr sz="1800"/>
            </a:lvl2pPr>
            <a:lvl3pPr indent="-342900" lvl="2" marL="1371600">
              <a:spcBef>
                <a:spcPts val="600"/>
              </a:spcBef>
              <a:spcAft>
                <a:spcPts val="0"/>
              </a:spcAft>
              <a:buSzPts val="1800"/>
              <a:buChar char="▹"/>
              <a:defRPr sz="1800"/>
            </a:lvl3pPr>
            <a:lvl4pPr indent="-342900" lvl="3" marL="1828800">
              <a:spcBef>
                <a:spcPts val="600"/>
              </a:spcBef>
              <a:spcAft>
                <a:spcPts val="0"/>
              </a:spcAft>
              <a:buSzPts val="1800"/>
              <a:buChar char="▹"/>
              <a:defRPr sz="1800"/>
            </a:lvl4pPr>
            <a:lvl5pPr indent="-342900" lvl="4" marL="2286000">
              <a:spcBef>
                <a:spcPts val="600"/>
              </a:spcBef>
              <a:spcAft>
                <a:spcPts val="0"/>
              </a:spcAft>
              <a:buSzPts val="1800"/>
              <a:buChar char="▹"/>
              <a:defRPr sz="1800"/>
            </a:lvl5pPr>
            <a:lvl6pPr indent="-342900" lvl="5" marL="2743200">
              <a:spcBef>
                <a:spcPts val="600"/>
              </a:spcBef>
              <a:spcAft>
                <a:spcPts val="0"/>
              </a:spcAft>
              <a:buSzPts val="1800"/>
              <a:buChar char="▹"/>
              <a:defRPr sz="1800"/>
            </a:lvl6pPr>
            <a:lvl7pPr indent="-342900" lvl="6" marL="3200400">
              <a:spcBef>
                <a:spcPts val="600"/>
              </a:spcBef>
              <a:spcAft>
                <a:spcPts val="0"/>
              </a:spcAft>
              <a:buSzPts val="1800"/>
              <a:buChar char="▹"/>
              <a:defRPr sz="1800"/>
            </a:lvl7pPr>
            <a:lvl8pPr indent="-342900" lvl="7" marL="3657600">
              <a:spcBef>
                <a:spcPts val="600"/>
              </a:spcBef>
              <a:spcAft>
                <a:spcPts val="0"/>
              </a:spcAft>
              <a:buSzPts val="1800"/>
              <a:buChar char="▹"/>
              <a:defRPr sz="1800"/>
            </a:lvl8pPr>
            <a:lvl9pPr indent="-342900" lvl="8" marL="4114800">
              <a:spcBef>
                <a:spcPts val="600"/>
              </a:spcBef>
              <a:spcAft>
                <a:spcPts val="0"/>
              </a:spcAft>
              <a:buSzPts val="1800"/>
              <a:buChar char="▹"/>
              <a:defRPr sz="1800"/>
            </a:lvl9pPr>
          </a:lstStyle>
          <a:p/>
        </p:txBody>
      </p:sp>
      <p:sp>
        <p:nvSpPr>
          <p:cNvPr id="33" name="Google Shape;33;p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 name="Shape 34"/>
        <p:cNvGrpSpPr/>
        <p:nvPr/>
      </p:nvGrpSpPr>
      <p:grpSpPr>
        <a:xfrm>
          <a:off x="0" y="0"/>
          <a:ext cx="0" cy="0"/>
          <a:chOff x="0" y="0"/>
          <a:chExt cx="0" cy="0"/>
        </a:xfrm>
      </p:grpSpPr>
      <p:sp>
        <p:nvSpPr>
          <p:cNvPr id="35" name="Google Shape;35;p7"/>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38" name="Google Shape;38;p7"/>
          <p:cNvSpPr txBox="1"/>
          <p:nvPr>
            <p:ph idx="1" type="body"/>
          </p:nvPr>
        </p:nvSpPr>
        <p:spPr>
          <a:xfrm>
            <a:off x="4572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39" name="Google Shape;39;p7"/>
          <p:cNvSpPr txBox="1"/>
          <p:nvPr>
            <p:ph idx="2" type="body"/>
          </p:nvPr>
        </p:nvSpPr>
        <p:spPr>
          <a:xfrm>
            <a:off x="329025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0" name="Google Shape;40;p7"/>
          <p:cNvSpPr txBox="1"/>
          <p:nvPr>
            <p:ph idx="3" type="body"/>
          </p:nvPr>
        </p:nvSpPr>
        <p:spPr>
          <a:xfrm>
            <a:off x="6123300" y="1995750"/>
            <a:ext cx="2563500" cy="2679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600"/>
              </a:spcBef>
              <a:spcAft>
                <a:spcPts val="0"/>
              </a:spcAft>
              <a:buSzPts val="1600"/>
              <a:buChar char="▹"/>
              <a:defRPr sz="1600"/>
            </a:lvl2pPr>
            <a:lvl3pPr indent="-330200" lvl="2" marL="1371600" rtl="0">
              <a:spcBef>
                <a:spcPts val="600"/>
              </a:spcBef>
              <a:spcAft>
                <a:spcPts val="0"/>
              </a:spcAft>
              <a:buSzPts val="1600"/>
              <a:buChar char="▹"/>
              <a:defRPr sz="1600"/>
            </a:lvl3pPr>
            <a:lvl4pPr indent="-330200" lvl="3" marL="1828800" rtl="0">
              <a:spcBef>
                <a:spcPts val="600"/>
              </a:spcBef>
              <a:spcAft>
                <a:spcPts val="0"/>
              </a:spcAft>
              <a:buSzPts val="1600"/>
              <a:buChar char="▹"/>
              <a:defRPr sz="1600"/>
            </a:lvl4pPr>
            <a:lvl5pPr indent="-330200" lvl="4" marL="2286000" rtl="0">
              <a:spcBef>
                <a:spcPts val="600"/>
              </a:spcBef>
              <a:spcAft>
                <a:spcPts val="0"/>
              </a:spcAft>
              <a:buSzPts val="1600"/>
              <a:buChar char="▹"/>
              <a:defRPr sz="1600"/>
            </a:lvl5pPr>
            <a:lvl6pPr indent="-330200" lvl="5" marL="2743200" rtl="0">
              <a:spcBef>
                <a:spcPts val="600"/>
              </a:spcBef>
              <a:spcAft>
                <a:spcPts val="0"/>
              </a:spcAft>
              <a:buSzPts val="1600"/>
              <a:buChar char="▹"/>
              <a:defRPr sz="1600"/>
            </a:lvl6pPr>
            <a:lvl7pPr indent="-330200" lvl="6" marL="3200400" rtl="0">
              <a:spcBef>
                <a:spcPts val="600"/>
              </a:spcBef>
              <a:spcAft>
                <a:spcPts val="0"/>
              </a:spcAft>
              <a:buSzPts val="1600"/>
              <a:buChar char="▹"/>
              <a:defRPr sz="1600"/>
            </a:lvl7pPr>
            <a:lvl8pPr indent="-330200" lvl="7" marL="3657600" rtl="0">
              <a:spcBef>
                <a:spcPts val="600"/>
              </a:spcBef>
              <a:spcAft>
                <a:spcPts val="0"/>
              </a:spcAft>
              <a:buSzPts val="1600"/>
              <a:buChar char="▹"/>
              <a:defRPr sz="1600"/>
            </a:lvl8pPr>
            <a:lvl9pPr indent="-330200" lvl="8" marL="4114800" rtl="0">
              <a:spcBef>
                <a:spcPts val="600"/>
              </a:spcBef>
              <a:spcAft>
                <a:spcPts val="0"/>
              </a:spcAft>
              <a:buSzPts val="1600"/>
              <a:buChar char="▹"/>
              <a:defRPr sz="1600"/>
            </a:lvl9pPr>
          </a:lstStyle>
          <a:p/>
        </p:txBody>
      </p:sp>
      <p:sp>
        <p:nvSpPr>
          <p:cNvPr id="41" name="Google Shape;41;p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p:nvPr/>
        </p:nvSpPr>
        <p:spPr>
          <a:xfrm rot="5400000">
            <a:off x="-100350" y="724485"/>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txBox="1"/>
          <p:nvPr>
            <p:ph type="title"/>
          </p:nvPr>
        </p:nvSpPr>
        <p:spPr>
          <a:xfrm>
            <a:off x="457200" y="605600"/>
            <a:ext cx="5640900" cy="1082700"/>
          </a:xfrm>
          <a:prstGeom prst="rect">
            <a:avLst/>
          </a:prstGeom>
        </p:spPr>
        <p:txBody>
          <a:bodyPr anchorCtr="0" anchor="t" bIns="0" lIns="0" spcFirstLastPara="1" rIns="0" wrap="square" tIns="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46" name="Google Shape;46;p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9"/>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p:nvPr/>
        </p:nvSpPr>
        <p:spPr>
          <a:xfrm rot="5400000">
            <a:off x="-100350" y="4448760"/>
            <a:ext cx="468600" cy="2679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txBox="1"/>
          <p:nvPr>
            <p:ph idx="1" type="body"/>
          </p:nvPr>
        </p:nvSpPr>
        <p:spPr>
          <a:xfrm>
            <a:off x="457200" y="4406309"/>
            <a:ext cx="82296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51" name="Google Shape;51;p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0"/>
          <p:cNvSpPr/>
          <p:nvPr/>
        </p:nvSpPr>
        <p:spPr>
          <a:xfrm flipH="1">
            <a:off x="8686800" y="4674850"/>
            <a:ext cx="468600" cy="46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lt1"/>
            </a:gs>
            <a:gs pos="50000">
              <a:schemeClr val="lt1"/>
            </a:gs>
            <a:gs pos="100000">
              <a:schemeClr val="lt2"/>
            </a:gs>
          </a:gsLst>
          <a:lin ang="16200038"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605600"/>
            <a:ext cx="5640900" cy="10827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p:txBody>
      </p:sp>
      <p:sp>
        <p:nvSpPr>
          <p:cNvPr id="7" name="Google Shape;7;p1"/>
          <p:cNvSpPr txBox="1"/>
          <p:nvPr>
            <p:ph idx="1" type="body"/>
          </p:nvPr>
        </p:nvSpPr>
        <p:spPr>
          <a:xfrm>
            <a:off x="457200" y="1995750"/>
            <a:ext cx="5640900" cy="2679000"/>
          </a:xfrm>
          <a:prstGeom prst="rect">
            <a:avLst/>
          </a:prstGeom>
          <a:noFill/>
          <a:ln>
            <a:noFill/>
          </a:ln>
        </p:spPr>
        <p:txBody>
          <a:bodyPr anchorCtr="0" anchor="t" bIns="0" lIns="0" spcFirstLastPara="1" rIns="0" wrap="square" tIns="0">
            <a:noAutofit/>
          </a:bodyPr>
          <a:lstStyle>
            <a:lvl1pPr indent="-342900" lvl="0" marL="4572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indent="-342900" lvl="1" marL="9144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indent="-342900" lvl="2" marL="13716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indent="-355600" lvl="3" marL="1828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indent="-355600" lvl="4" marL="22860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indent="-355600" lvl="5" marL="27432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indent="-355600" lvl="6" marL="32004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indent="-355600" lvl="7" marL="3657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indent="-355600" lvl="8" marL="41148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649025" y="4636750"/>
            <a:ext cx="456900" cy="468600"/>
          </a:xfrm>
          <a:prstGeom prst="rect">
            <a:avLst/>
          </a:prstGeom>
          <a:noFill/>
          <a:ln>
            <a:noFill/>
          </a:ln>
        </p:spPr>
        <p:txBody>
          <a:bodyPr anchorCtr="0" anchor="b" bIns="0" lIns="0" spcFirstLastPara="1" rIns="0" wrap="square" tIns="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idx="4294967295" type="ctrTitle"/>
          </p:nvPr>
        </p:nvSpPr>
        <p:spPr>
          <a:xfrm>
            <a:off x="831375" y="1140950"/>
            <a:ext cx="4685700" cy="30159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b="1" lang="en" sz="3900">
                <a:solidFill>
                  <a:srgbClr val="F3F3F3"/>
                </a:solidFill>
                <a:latin typeface="Raleway"/>
                <a:ea typeface="Raleway"/>
                <a:cs typeface="Raleway"/>
                <a:sym typeface="Raleway"/>
              </a:rPr>
              <a:t>Modelo de Churn en Empresa de Telefonia Prepaga</a:t>
            </a:r>
            <a:endParaRPr b="1" sz="3900">
              <a:solidFill>
                <a:srgbClr val="F3F3F3"/>
              </a:solidFill>
              <a:latin typeface="Raleway"/>
              <a:ea typeface="Raleway"/>
              <a:cs typeface="Raleway"/>
              <a:sym typeface="Raleway"/>
            </a:endParaRPr>
          </a:p>
        </p:txBody>
      </p:sp>
      <p:grpSp>
        <p:nvGrpSpPr>
          <p:cNvPr id="63" name="Google Shape;63;p12"/>
          <p:cNvGrpSpPr/>
          <p:nvPr/>
        </p:nvGrpSpPr>
        <p:grpSpPr>
          <a:xfrm>
            <a:off x="5517183" y="1218224"/>
            <a:ext cx="3550622" cy="3163279"/>
            <a:chOff x="1950116" y="879295"/>
            <a:chExt cx="4432737" cy="4485648"/>
          </a:xfrm>
        </p:grpSpPr>
        <p:sp>
          <p:nvSpPr>
            <p:cNvPr id="64" name="Google Shape;64;p12"/>
            <p:cNvSpPr/>
            <p:nvPr/>
          </p:nvSpPr>
          <p:spPr>
            <a:xfrm>
              <a:off x="4352367" y="1409287"/>
              <a:ext cx="1407834" cy="1779317"/>
            </a:xfrm>
            <a:custGeom>
              <a:rect b="b" l="l" r="r" t="t"/>
              <a:pathLst>
                <a:path extrusionOk="0" h="1779317" w="1407834">
                  <a:moveTo>
                    <a:pt x="1367440" y="1774437"/>
                  </a:moveTo>
                  <a:lnTo>
                    <a:pt x="40490" y="1006627"/>
                  </a:lnTo>
                  <a:cubicBezTo>
                    <a:pt x="18059" y="993768"/>
                    <a:pt x="0" y="959002"/>
                    <a:pt x="0" y="929188"/>
                  </a:cubicBezTo>
                  <a:lnTo>
                    <a:pt x="0" y="35458"/>
                  </a:lnTo>
                  <a:cubicBezTo>
                    <a:pt x="0" y="5645"/>
                    <a:pt x="18059" y="-8071"/>
                    <a:pt x="40490" y="4883"/>
                  </a:cubicBezTo>
                  <a:lnTo>
                    <a:pt x="1367440" y="772598"/>
                  </a:lnTo>
                  <a:cubicBezTo>
                    <a:pt x="1389776" y="785551"/>
                    <a:pt x="1407835" y="820223"/>
                    <a:pt x="1407835" y="850131"/>
                  </a:cubicBezTo>
                  <a:lnTo>
                    <a:pt x="1407835" y="1743767"/>
                  </a:lnTo>
                  <a:cubicBezTo>
                    <a:pt x="1407835" y="1773675"/>
                    <a:pt x="1389776" y="1787391"/>
                    <a:pt x="1367440" y="177443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2"/>
            <p:cNvSpPr/>
            <p:nvPr/>
          </p:nvSpPr>
          <p:spPr>
            <a:xfrm>
              <a:off x="4492846" y="1745654"/>
              <a:ext cx="1118701" cy="793785"/>
            </a:xfrm>
            <a:custGeom>
              <a:rect b="b" l="l" r="r" t="t"/>
              <a:pathLst>
                <a:path extrusionOk="0" h="793785" w="1118701">
                  <a:moveTo>
                    <a:pt x="1073650" y="788370"/>
                  </a:moveTo>
                  <a:lnTo>
                    <a:pt x="45147" y="193344"/>
                  </a:lnTo>
                  <a:cubicBezTo>
                    <a:pt x="20245" y="178866"/>
                    <a:pt x="0" y="140194"/>
                    <a:pt x="0" y="106952"/>
                  </a:cubicBezTo>
                  <a:lnTo>
                    <a:pt x="0" y="39610"/>
                  </a:lnTo>
                  <a:cubicBezTo>
                    <a:pt x="0" y="6273"/>
                    <a:pt x="20245" y="-8967"/>
                    <a:pt x="45147" y="5415"/>
                  </a:cubicBezTo>
                  <a:lnTo>
                    <a:pt x="1073650" y="600442"/>
                  </a:lnTo>
                  <a:cubicBezTo>
                    <a:pt x="1098552" y="614825"/>
                    <a:pt x="1118702" y="653496"/>
                    <a:pt x="1118702" y="686834"/>
                  </a:cubicBezTo>
                  <a:lnTo>
                    <a:pt x="1118702" y="754176"/>
                  </a:lnTo>
                  <a:cubicBezTo>
                    <a:pt x="1118702" y="787513"/>
                    <a:pt x="1098552" y="802753"/>
                    <a:pt x="1073650" y="7883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2"/>
            <p:cNvSpPr/>
            <p:nvPr/>
          </p:nvSpPr>
          <p:spPr>
            <a:xfrm>
              <a:off x="3766118" y="879295"/>
              <a:ext cx="2497551" cy="3394041"/>
            </a:xfrm>
            <a:custGeom>
              <a:rect b="b" l="l" r="r" t="t"/>
              <a:pathLst>
                <a:path extrusionOk="0" h="3394041" w="2497551">
                  <a:moveTo>
                    <a:pt x="2437193" y="3386756"/>
                  </a:moveTo>
                  <a:lnTo>
                    <a:pt x="60355" y="2011346"/>
                  </a:lnTo>
                  <a:cubicBezTo>
                    <a:pt x="26993" y="1992296"/>
                    <a:pt x="0" y="1940289"/>
                    <a:pt x="0" y="1895808"/>
                  </a:cubicBezTo>
                  <a:lnTo>
                    <a:pt x="0" y="53006"/>
                  </a:lnTo>
                  <a:cubicBezTo>
                    <a:pt x="0" y="8429"/>
                    <a:pt x="26993" y="-12050"/>
                    <a:pt x="60355" y="7286"/>
                  </a:cubicBezTo>
                  <a:lnTo>
                    <a:pt x="2437193" y="1382696"/>
                  </a:lnTo>
                  <a:cubicBezTo>
                    <a:pt x="2470554" y="1401746"/>
                    <a:pt x="2497548" y="1453752"/>
                    <a:pt x="2497548" y="1498234"/>
                  </a:cubicBezTo>
                  <a:lnTo>
                    <a:pt x="2497548" y="3341036"/>
                  </a:lnTo>
                  <a:cubicBezTo>
                    <a:pt x="2497928" y="3385613"/>
                    <a:pt x="2470934" y="3406092"/>
                    <a:pt x="2437193" y="3386756"/>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12"/>
            <p:cNvSpPr/>
            <p:nvPr/>
          </p:nvSpPr>
          <p:spPr>
            <a:xfrm>
              <a:off x="3744257" y="892344"/>
              <a:ext cx="2498022" cy="3393845"/>
            </a:xfrm>
            <a:custGeom>
              <a:rect b="b" l="l" r="r" t="t"/>
              <a:pathLst>
                <a:path extrusionOk="0" h="3393845" w="2498022">
                  <a:moveTo>
                    <a:pt x="2437668" y="3386756"/>
                  </a:moveTo>
                  <a:lnTo>
                    <a:pt x="60450" y="2010965"/>
                  </a:lnTo>
                  <a:cubicBezTo>
                    <a:pt x="27088" y="1991915"/>
                    <a:pt x="0" y="1939908"/>
                    <a:pt x="0" y="1895331"/>
                  </a:cubicBezTo>
                  <a:lnTo>
                    <a:pt x="0" y="53006"/>
                  </a:lnTo>
                  <a:cubicBezTo>
                    <a:pt x="0" y="8429"/>
                    <a:pt x="27088" y="-12050"/>
                    <a:pt x="60450" y="7286"/>
                  </a:cubicBezTo>
                  <a:lnTo>
                    <a:pt x="2437668" y="1382696"/>
                  </a:lnTo>
                  <a:cubicBezTo>
                    <a:pt x="2471030" y="1401746"/>
                    <a:pt x="2498023" y="1453752"/>
                    <a:pt x="2498023" y="1498329"/>
                  </a:cubicBezTo>
                  <a:lnTo>
                    <a:pt x="2498023" y="3340655"/>
                  </a:lnTo>
                  <a:cubicBezTo>
                    <a:pt x="2498023" y="3385136"/>
                    <a:pt x="2471030" y="3405806"/>
                    <a:pt x="2437668" y="338675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12"/>
            <p:cNvSpPr/>
            <p:nvPr/>
          </p:nvSpPr>
          <p:spPr>
            <a:xfrm>
              <a:off x="3740075" y="894303"/>
              <a:ext cx="2498022" cy="3394082"/>
            </a:xfrm>
            <a:custGeom>
              <a:rect b="b" l="l" r="r" t="t"/>
              <a:pathLst>
                <a:path extrusionOk="0" h="3394082" w="2498022">
                  <a:moveTo>
                    <a:pt x="2437668" y="3386797"/>
                  </a:moveTo>
                  <a:lnTo>
                    <a:pt x="60450" y="2011387"/>
                  </a:lnTo>
                  <a:cubicBezTo>
                    <a:pt x="27088" y="1992337"/>
                    <a:pt x="0" y="1940330"/>
                    <a:pt x="0" y="1895753"/>
                  </a:cubicBezTo>
                  <a:lnTo>
                    <a:pt x="0" y="52951"/>
                  </a:lnTo>
                  <a:cubicBezTo>
                    <a:pt x="0" y="8470"/>
                    <a:pt x="27088" y="-12009"/>
                    <a:pt x="60450" y="7231"/>
                  </a:cubicBezTo>
                  <a:lnTo>
                    <a:pt x="2437668" y="1382641"/>
                  </a:lnTo>
                  <a:cubicBezTo>
                    <a:pt x="2470935" y="1401691"/>
                    <a:pt x="2498023" y="1453698"/>
                    <a:pt x="2498023" y="1498275"/>
                  </a:cubicBezTo>
                  <a:lnTo>
                    <a:pt x="2498023" y="3341077"/>
                  </a:lnTo>
                  <a:cubicBezTo>
                    <a:pt x="2498023" y="3385654"/>
                    <a:pt x="2470935" y="3406132"/>
                    <a:pt x="2437668" y="338679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12"/>
            <p:cNvSpPr/>
            <p:nvPr/>
          </p:nvSpPr>
          <p:spPr>
            <a:xfrm>
              <a:off x="3770110" y="934160"/>
              <a:ext cx="2435672" cy="3234830"/>
            </a:xfrm>
            <a:custGeom>
              <a:rect b="b" l="l" r="r" t="t"/>
              <a:pathLst>
                <a:path extrusionOk="0" h="3234830" w="2435672">
                  <a:moveTo>
                    <a:pt x="2435292" y="3234830"/>
                  </a:moveTo>
                  <a:lnTo>
                    <a:pt x="0" y="1825988"/>
                  </a:lnTo>
                  <a:lnTo>
                    <a:pt x="1426" y="20714"/>
                  </a:lnTo>
                  <a:cubicBezTo>
                    <a:pt x="1426" y="2236"/>
                    <a:pt x="14352" y="-5289"/>
                    <a:pt x="29940" y="3950"/>
                  </a:cubicBezTo>
                  <a:lnTo>
                    <a:pt x="2407158" y="1379360"/>
                  </a:lnTo>
                  <a:cubicBezTo>
                    <a:pt x="2424086" y="1390600"/>
                    <a:pt x="2434674" y="1409231"/>
                    <a:pt x="2435672"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12"/>
            <p:cNvSpPr/>
            <p:nvPr/>
          </p:nvSpPr>
          <p:spPr>
            <a:xfrm>
              <a:off x="3770110" y="934160"/>
              <a:ext cx="2435006" cy="3234925"/>
            </a:xfrm>
            <a:custGeom>
              <a:rect b="b" l="l" r="r" t="t"/>
              <a:pathLst>
                <a:path extrusionOk="0" h="3234925" w="2435006">
                  <a:moveTo>
                    <a:pt x="2434532" y="3234926"/>
                  </a:moveTo>
                  <a:lnTo>
                    <a:pt x="0" y="1826083"/>
                  </a:lnTo>
                  <a:lnTo>
                    <a:pt x="760" y="20714"/>
                  </a:lnTo>
                  <a:cubicBezTo>
                    <a:pt x="760" y="2236"/>
                    <a:pt x="13687" y="-5289"/>
                    <a:pt x="29274" y="3950"/>
                  </a:cubicBezTo>
                  <a:lnTo>
                    <a:pt x="2406493" y="1379360"/>
                  </a:lnTo>
                  <a:cubicBezTo>
                    <a:pt x="2423411" y="1390609"/>
                    <a:pt x="2433990" y="1409240"/>
                    <a:pt x="2435007" y="142955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2"/>
            <p:cNvSpPr/>
            <p:nvPr/>
          </p:nvSpPr>
          <p:spPr>
            <a:xfrm>
              <a:off x="6215951" y="4191660"/>
              <a:ext cx="26328" cy="93440"/>
            </a:xfrm>
            <a:custGeom>
              <a:rect b="b" l="l" r="r" t="t"/>
              <a:pathLst>
                <a:path extrusionOk="0" h="93440" w="26328">
                  <a:moveTo>
                    <a:pt x="0" y="93440"/>
                  </a:moveTo>
                  <a:lnTo>
                    <a:pt x="26328" y="78200"/>
                  </a:lnTo>
                  <a:lnTo>
                    <a:pt x="14922" y="0"/>
                  </a:lnTo>
                  <a:lnTo>
                    <a:pt x="0" y="9344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2"/>
            <p:cNvSpPr/>
            <p:nvPr/>
          </p:nvSpPr>
          <p:spPr>
            <a:xfrm>
              <a:off x="3761840" y="882675"/>
              <a:ext cx="63206" cy="27150"/>
            </a:xfrm>
            <a:custGeom>
              <a:rect b="b" l="l" r="r" t="t"/>
              <a:pathLst>
                <a:path extrusionOk="0" h="27150" w="63206">
                  <a:moveTo>
                    <a:pt x="0" y="15049"/>
                  </a:moveTo>
                  <a:lnTo>
                    <a:pt x="25948" y="0"/>
                  </a:lnTo>
                  <a:lnTo>
                    <a:pt x="63206" y="21336"/>
                  </a:lnTo>
                  <a:cubicBezTo>
                    <a:pt x="63206" y="21336"/>
                    <a:pt x="23477" y="27337"/>
                    <a:pt x="22526" y="27146"/>
                  </a:cubicBezTo>
                  <a:cubicBezTo>
                    <a:pt x="21576" y="26956"/>
                    <a:pt x="0" y="15049"/>
                    <a:pt x="0" y="1504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2"/>
            <p:cNvSpPr/>
            <p:nvPr/>
          </p:nvSpPr>
          <p:spPr>
            <a:xfrm>
              <a:off x="1985051" y="2961416"/>
              <a:ext cx="4154298" cy="2403527"/>
            </a:xfrm>
            <a:custGeom>
              <a:rect b="b" l="l" r="r" t="t"/>
              <a:pathLst>
                <a:path extrusionOk="0" h="2403527" w="4154298">
                  <a:moveTo>
                    <a:pt x="2399727" y="2390484"/>
                  </a:moveTo>
                  <a:lnTo>
                    <a:pt x="22508" y="1015074"/>
                  </a:lnTo>
                  <a:cubicBezTo>
                    <a:pt x="-10853" y="996024"/>
                    <a:pt x="-6671" y="962115"/>
                    <a:pt x="32013" y="939826"/>
                  </a:cubicBezTo>
                  <a:lnTo>
                    <a:pt x="1624524" y="18378"/>
                  </a:lnTo>
                  <a:cubicBezTo>
                    <a:pt x="1662543" y="-3815"/>
                    <a:pt x="1721282" y="-6292"/>
                    <a:pt x="1754548" y="13044"/>
                  </a:cubicBezTo>
                  <a:lnTo>
                    <a:pt x="4131861" y="1388454"/>
                  </a:lnTo>
                  <a:cubicBezTo>
                    <a:pt x="4165128" y="1407504"/>
                    <a:pt x="4160946" y="1441413"/>
                    <a:pt x="4122357" y="1463701"/>
                  </a:cubicBezTo>
                  <a:lnTo>
                    <a:pt x="2529751" y="2385150"/>
                  </a:lnTo>
                  <a:cubicBezTo>
                    <a:pt x="2491257" y="2407343"/>
                    <a:pt x="2432993" y="2409820"/>
                    <a:pt x="2399727" y="2390484"/>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2"/>
            <p:cNvSpPr/>
            <p:nvPr/>
          </p:nvSpPr>
          <p:spPr>
            <a:xfrm>
              <a:off x="2036757" y="2930659"/>
              <a:ext cx="4154369" cy="2403042"/>
            </a:xfrm>
            <a:custGeom>
              <a:rect b="b" l="l" r="r" t="t"/>
              <a:pathLst>
                <a:path extrusionOk="0" h="2403042" w="4154369">
                  <a:moveTo>
                    <a:pt x="2399917" y="2389999"/>
                  </a:moveTo>
                  <a:lnTo>
                    <a:pt x="22508" y="1015065"/>
                  </a:lnTo>
                  <a:cubicBezTo>
                    <a:pt x="-10853" y="996015"/>
                    <a:pt x="-6671" y="962106"/>
                    <a:pt x="32013" y="939818"/>
                  </a:cubicBezTo>
                  <a:lnTo>
                    <a:pt x="1624524" y="18464"/>
                  </a:lnTo>
                  <a:cubicBezTo>
                    <a:pt x="1662543" y="-3824"/>
                    <a:pt x="1721282" y="-6301"/>
                    <a:pt x="1754643" y="13035"/>
                  </a:cubicBezTo>
                  <a:lnTo>
                    <a:pt x="4131861" y="1388445"/>
                  </a:lnTo>
                  <a:cubicBezTo>
                    <a:pt x="4165223" y="1407495"/>
                    <a:pt x="4161041" y="1441404"/>
                    <a:pt x="4122357" y="1463693"/>
                  </a:cubicBezTo>
                  <a:lnTo>
                    <a:pt x="2530036" y="2384665"/>
                  </a:lnTo>
                  <a:cubicBezTo>
                    <a:pt x="2491542" y="2406858"/>
                    <a:pt x="2433278" y="2409335"/>
                    <a:pt x="2399917" y="238999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2"/>
            <p:cNvSpPr/>
            <p:nvPr/>
          </p:nvSpPr>
          <p:spPr>
            <a:xfrm>
              <a:off x="2036929" y="3869239"/>
              <a:ext cx="50374" cy="44958"/>
            </a:xfrm>
            <a:custGeom>
              <a:rect b="b" l="l" r="r" t="t"/>
              <a:pathLst>
                <a:path extrusionOk="0" h="44958" w="50374">
                  <a:moveTo>
                    <a:pt x="0" y="44958"/>
                  </a:moveTo>
                  <a:lnTo>
                    <a:pt x="0" y="0"/>
                  </a:lnTo>
                  <a:lnTo>
                    <a:pt x="50375" y="21146"/>
                  </a:lnTo>
                  <a:lnTo>
                    <a:pt x="0" y="44958"/>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2"/>
            <p:cNvSpPr/>
            <p:nvPr/>
          </p:nvSpPr>
          <p:spPr>
            <a:xfrm>
              <a:off x="6153886" y="4308341"/>
              <a:ext cx="37258" cy="49244"/>
            </a:xfrm>
            <a:custGeom>
              <a:rect b="b" l="l" r="r" t="t"/>
              <a:pathLst>
                <a:path extrusionOk="0" h="49244" w="37258">
                  <a:moveTo>
                    <a:pt x="37259" y="43910"/>
                  </a:moveTo>
                  <a:lnTo>
                    <a:pt x="37259" y="0"/>
                  </a:lnTo>
                  <a:lnTo>
                    <a:pt x="0" y="12859"/>
                  </a:lnTo>
                  <a:lnTo>
                    <a:pt x="24712" y="49244"/>
                  </a:lnTo>
                  <a:lnTo>
                    <a:pt x="37259" y="4391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2"/>
            <p:cNvSpPr/>
            <p:nvPr/>
          </p:nvSpPr>
          <p:spPr>
            <a:xfrm>
              <a:off x="2036757" y="2892519"/>
              <a:ext cx="4154369" cy="2403360"/>
            </a:xfrm>
            <a:custGeom>
              <a:rect b="b" l="l" r="r" t="t"/>
              <a:pathLst>
                <a:path extrusionOk="0" h="2403360" w="4154369">
                  <a:moveTo>
                    <a:pt x="2399917" y="2390326"/>
                  </a:moveTo>
                  <a:lnTo>
                    <a:pt x="22508" y="1015106"/>
                  </a:lnTo>
                  <a:cubicBezTo>
                    <a:pt x="-10853" y="996056"/>
                    <a:pt x="-6671" y="962147"/>
                    <a:pt x="32013" y="939859"/>
                  </a:cubicBezTo>
                  <a:lnTo>
                    <a:pt x="1624524" y="18410"/>
                  </a:lnTo>
                  <a:cubicBezTo>
                    <a:pt x="1662543" y="-3879"/>
                    <a:pt x="1721282" y="-6260"/>
                    <a:pt x="1754643" y="13076"/>
                  </a:cubicBezTo>
                  <a:lnTo>
                    <a:pt x="4131861" y="1388486"/>
                  </a:lnTo>
                  <a:cubicBezTo>
                    <a:pt x="4165223" y="1407536"/>
                    <a:pt x="4161041" y="1441445"/>
                    <a:pt x="4122357" y="1463734"/>
                  </a:cubicBezTo>
                  <a:lnTo>
                    <a:pt x="2530036" y="2384896"/>
                  </a:lnTo>
                  <a:cubicBezTo>
                    <a:pt x="2491542" y="2407185"/>
                    <a:pt x="2433278" y="2409661"/>
                    <a:pt x="2399917" y="2390326"/>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2"/>
            <p:cNvSpPr/>
            <p:nvPr/>
          </p:nvSpPr>
          <p:spPr>
            <a:xfrm>
              <a:off x="2036757" y="2886502"/>
              <a:ext cx="4154369" cy="2403527"/>
            </a:xfrm>
            <a:custGeom>
              <a:rect b="b" l="l" r="r" t="t"/>
              <a:pathLst>
                <a:path extrusionOk="0" h="2403527" w="4154369">
                  <a:moveTo>
                    <a:pt x="2399917" y="2390532"/>
                  </a:moveTo>
                  <a:lnTo>
                    <a:pt x="22508" y="1015122"/>
                  </a:lnTo>
                  <a:cubicBezTo>
                    <a:pt x="-10853" y="996072"/>
                    <a:pt x="-6671" y="962067"/>
                    <a:pt x="32013" y="939874"/>
                  </a:cubicBezTo>
                  <a:lnTo>
                    <a:pt x="1624524" y="18425"/>
                  </a:lnTo>
                  <a:cubicBezTo>
                    <a:pt x="1662543" y="-3863"/>
                    <a:pt x="1721282" y="-6244"/>
                    <a:pt x="1754643" y="12996"/>
                  </a:cubicBezTo>
                  <a:lnTo>
                    <a:pt x="4131861" y="1388502"/>
                  </a:lnTo>
                  <a:cubicBezTo>
                    <a:pt x="4165223" y="1407552"/>
                    <a:pt x="4161041" y="1441461"/>
                    <a:pt x="4122357" y="1463749"/>
                  </a:cubicBezTo>
                  <a:lnTo>
                    <a:pt x="2530036" y="2385103"/>
                  </a:lnTo>
                  <a:cubicBezTo>
                    <a:pt x="2491542" y="2407391"/>
                    <a:pt x="2433278" y="2409772"/>
                    <a:pt x="2399917" y="23905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 name="Google Shape;79;p12"/>
            <p:cNvSpPr/>
            <p:nvPr/>
          </p:nvSpPr>
          <p:spPr>
            <a:xfrm>
              <a:off x="3500252" y="3065247"/>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12"/>
            <p:cNvSpPr/>
            <p:nvPr/>
          </p:nvSpPr>
          <p:spPr>
            <a:xfrm>
              <a:off x="3657092" y="3155925"/>
              <a:ext cx="266442" cy="153985"/>
            </a:xfrm>
            <a:custGeom>
              <a:rect b="b" l="l" r="r" t="t"/>
              <a:pathLst>
                <a:path extrusionOk="0" h="153985" w="266442">
                  <a:moveTo>
                    <a:pt x="116819" y="150482"/>
                  </a:moveTo>
                  <a:lnTo>
                    <a:pt x="6090" y="86379"/>
                  </a:lnTo>
                  <a:cubicBezTo>
                    <a:pt x="-2940" y="81235"/>
                    <a:pt x="-1799" y="72091"/>
                    <a:pt x="8656" y="65995"/>
                  </a:cubicBezTo>
                  <a:lnTo>
                    <a:pt x="114253" y="4940"/>
                  </a:lnTo>
                  <a:cubicBezTo>
                    <a:pt x="125117" y="-1099"/>
                    <a:pt x="138195" y="-1632"/>
                    <a:pt x="149515" y="3511"/>
                  </a:cubicBezTo>
                  <a:lnTo>
                    <a:pt x="260150" y="67519"/>
                  </a:lnTo>
                  <a:cubicBezTo>
                    <a:pt x="269655"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12"/>
            <p:cNvSpPr/>
            <p:nvPr/>
          </p:nvSpPr>
          <p:spPr>
            <a:xfrm>
              <a:off x="3815428" y="3247563"/>
              <a:ext cx="266636" cy="153995"/>
            </a:xfrm>
            <a:custGeom>
              <a:rect b="b" l="l" r="r" t="t"/>
              <a:pathLst>
                <a:path extrusionOk="0" h="153995" w="266636">
                  <a:moveTo>
                    <a:pt x="116927" y="150570"/>
                  </a:moveTo>
                  <a:lnTo>
                    <a:pt x="6292" y="86466"/>
                  </a:lnTo>
                  <a:cubicBezTo>
                    <a:pt x="-3213" y="81228"/>
                    <a:pt x="-1597" y="72083"/>
                    <a:pt x="8763" y="66083"/>
                  </a:cubicBezTo>
                  <a:lnTo>
                    <a:pt x="114456" y="5028"/>
                  </a:lnTo>
                  <a:cubicBezTo>
                    <a:pt x="125262" y="-1087"/>
                    <a:pt x="138331" y="-1659"/>
                    <a:pt x="149623" y="3504"/>
                  </a:cubicBezTo>
                  <a:lnTo>
                    <a:pt x="260353" y="67607"/>
                  </a:lnTo>
                  <a:cubicBezTo>
                    <a:pt x="269857" y="72750"/>
                    <a:pt x="268242" y="81894"/>
                    <a:pt x="257786" y="87990"/>
                  </a:cubicBezTo>
                  <a:lnTo>
                    <a:pt x="152189" y="149046"/>
                  </a:lnTo>
                  <a:cubicBezTo>
                    <a:pt x="141325" y="155056"/>
                    <a:pt x="128266" y="155627"/>
                    <a:pt x="116927"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12"/>
            <p:cNvSpPr/>
            <p:nvPr/>
          </p:nvSpPr>
          <p:spPr>
            <a:xfrm>
              <a:off x="3970462" y="3337185"/>
              <a:ext cx="266334" cy="153993"/>
            </a:xfrm>
            <a:custGeom>
              <a:rect b="b" l="l" r="r" t="t"/>
              <a:pathLst>
                <a:path extrusionOk="0" h="153993" w="266334">
                  <a:moveTo>
                    <a:pt x="116819" y="150482"/>
                  </a:moveTo>
                  <a:lnTo>
                    <a:pt x="6090" y="86474"/>
                  </a:lnTo>
                  <a:cubicBezTo>
                    <a:pt x="-2940" y="81235"/>
                    <a:pt x="-1799" y="72091"/>
                    <a:pt x="8656" y="66090"/>
                  </a:cubicBezTo>
                  <a:lnTo>
                    <a:pt x="114253" y="4940"/>
                  </a:lnTo>
                  <a:cubicBezTo>
                    <a:pt x="125117" y="-1099"/>
                    <a:pt x="138195" y="-1632"/>
                    <a:pt x="149515" y="3511"/>
                  </a:cubicBezTo>
                  <a:lnTo>
                    <a:pt x="260245" y="67519"/>
                  </a:lnTo>
                  <a:cubicBezTo>
                    <a:pt x="269275" y="72758"/>
                    <a:pt x="268134"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12"/>
            <p:cNvSpPr/>
            <p:nvPr/>
          </p:nvSpPr>
          <p:spPr>
            <a:xfrm>
              <a:off x="4127000" y="3427863"/>
              <a:ext cx="266433" cy="153993"/>
            </a:xfrm>
            <a:custGeom>
              <a:rect b="b" l="l" r="r" t="t"/>
              <a:pathLst>
                <a:path extrusionOk="0" h="153993" w="266433">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4" y="72758"/>
                    <a:pt x="268233" y="81902"/>
                    <a:pt x="257778"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12"/>
            <p:cNvSpPr/>
            <p:nvPr/>
          </p:nvSpPr>
          <p:spPr>
            <a:xfrm>
              <a:off x="4283886" y="3519017"/>
              <a:ext cx="266280" cy="153993"/>
            </a:xfrm>
            <a:custGeom>
              <a:rect b="b" l="l" r="r" t="t"/>
              <a:pathLst>
                <a:path extrusionOk="0" h="153993" w="266280">
                  <a:moveTo>
                    <a:pt x="116765" y="150482"/>
                  </a:moveTo>
                  <a:lnTo>
                    <a:pt x="6131" y="86474"/>
                  </a:lnTo>
                  <a:cubicBezTo>
                    <a:pt x="-2899" y="81235"/>
                    <a:pt x="-1853" y="72091"/>
                    <a:pt x="8602" y="66091"/>
                  </a:cubicBezTo>
                  <a:lnTo>
                    <a:pt x="114199" y="4940"/>
                  </a:lnTo>
                  <a:cubicBezTo>
                    <a:pt x="125063" y="-1099"/>
                    <a:pt x="138141" y="-1632"/>
                    <a:pt x="149461" y="3511"/>
                  </a:cubicBezTo>
                  <a:lnTo>
                    <a:pt x="260191" y="67519"/>
                  </a:lnTo>
                  <a:cubicBezTo>
                    <a:pt x="269220" y="72758"/>
                    <a:pt x="268080" y="81902"/>
                    <a:pt x="257625" y="87903"/>
                  </a:cubicBezTo>
                  <a:lnTo>
                    <a:pt x="152027" y="149053"/>
                  </a:lnTo>
                  <a:cubicBezTo>
                    <a:pt x="141164" y="155092"/>
                    <a:pt x="128085" y="155626"/>
                    <a:pt x="116765"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2"/>
            <p:cNvSpPr/>
            <p:nvPr/>
          </p:nvSpPr>
          <p:spPr>
            <a:xfrm>
              <a:off x="4440564" y="3609219"/>
              <a:ext cx="266248" cy="153985"/>
            </a:xfrm>
            <a:custGeom>
              <a:rect b="b" l="l" r="r" t="t"/>
              <a:pathLst>
                <a:path extrusionOk="0" h="153985" w="266248">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79" y="72758"/>
                    <a:pt x="268039" y="81902"/>
                    <a:pt x="257679" y="87903"/>
                  </a:cubicBezTo>
                  <a:lnTo>
                    <a:pt x="151987" y="148958"/>
                  </a:lnTo>
                  <a:cubicBezTo>
                    <a:pt x="141180" y="155073"/>
                    <a:pt x="128111" y="15564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12"/>
            <p:cNvSpPr/>
            <p:nvPr/>
          </p:nvSpPr>
          <p:spPr>
            <a:xfrm>
              <a:off x="4597287" y="3699905"/>
              <a:ext cx="266442" cy="153983"/>
            </a:xfrm>
            <a:custGeom>
              <a:rect b="b" l="l" r="r" t="t"/>
              <a:pathLst>
                <a:path extrusionOk="0" h="153983" w="266442">
                  <a:moveTo>
                    <a:pt x="116733" y="150570"/>
                  </a:moveTo>
                  <a:lnTo>
                    <a:pt x="6099" y="86466"/>
                  </a:lnTo>
                  <a:cubicBezTo>
                    <a:pt x="-2931" y="81228"/>
                    <a:pt x="-1790" y="72179"/>
                    <a:pt x="8570" y="66083"/>
                  </a:cubicBezTo>
                  <a:lnTo>
                    <a:pt x="114262" y="5028"/>
                  </a:lnTo>
                  <a:cubicBezTo>
                    <a:pt x="125069" y="-1087"/>
                    <a:pt x="138138" y="-1659"/>
                    <a:pt x="149429" y="3504"/>
                  </a:cubicBezTo>
                  <a:lnTo>
                    <a:pt x="260159" y="67607"/>
                  </a:lnTo>
                  <a:cubicBezTo>
                    <a:pt x="269663" y="72846"/>
                    <a:pt x="268048" y="81894"/>
                    <a:pt x="257593" y="87990"/>
                  </a:cubicBezTo>
                  <a:lnTo>
                    <a:pt x="151805" y="148950"/>
                  </a:lnTo>
                  <a:cubicBezTo>
                    <a:pt x="141037" y="155037"/>
                    <a:pt x="128015" y="155637"/>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12"/>
            <p:cNvSpPr/>
            <p:nvPr/>
          </p:nvSpPr>
          <p:spPr>
            <a:xfrm>
              <a:off x="4753934" y="3790488"/>
              <a:ext cx="266248" cy="153985"/>
            </a:xfrm>
            <a:custGeom>
              <a:rect b="b" l="l" r="r" t="t"/>
              <a:pathLst>
                <a:path extrusionOk="0" h="153985" w="266248">
                  <a:moveTo>
                    <a:pt x="116819" y="150474"/>
                  </a:moveTo>
                  <a:lnTo>
                    <a:pt x="6089" y="86466"/>
                  </a:lnTo>
                  <a:cubicBezTo>
                    <a:pt x="-2940" y="81228"/>
                    <a:pt x="-1799" y="72083"/>
                    <a:pt x="8656" y="66083"/>
                  </a:cubicBezTo>
                  <a:lnTo>
                    <a:pt x="114253" y="5028"/>
                  </a:lnTo>
                  <a:cubicBezTo>
                    <a:pt x="125088" y="-1087"/>
                    <a:pt x="138195" y="-1659"/>
                    <a:pt x="149515" y="3504"/>
                  </a:cubicBezTo>
                  <a:lnTo>
                    <a:pt x="260150" y="67607"/>
                  </a:lnTo>
                  <a:cubicBezTo>
                    <a:pt x="269179" y="72750"/>
                    <a:pt x="268039" y="81894"/>
                    <a:pt x="257679" y="87990"/>
                  </a:cubicBezTo>
                  <a:lnTo>
                    <a:pt x="152082" y="149046"/>
                  </a:lnTo>
                  <a:cubicBezTo>
                    <a:pt x="141218" y="155084"/>
                    <a:pt x="128139"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2"/>
            <p:cNvSpPr/>
            <p:nvPr/>
          </p:nvSpPr>
          <p:spPr>
            <a:xfrm>
              <a:off x="4910657" y="3881158"/>
              <a:ext cx="266058" cy="153915"/>
            </a:xfrm>
            <a:custGeom>
              <a:rect b="b" l="l" r="r" t="t"/>
              <a:pathLst>
                <a:path extrusionOk="0" h="153915" w="266058">
                  <a:moveTo>
                    <a:pt x="116733" y="150292"/>
                  </a:moveTo>
                  <a:lnTo>
                    <a:pt x="6099" y="86284"/>
                  </a:lnTo>
                  <a:cubicBezTo>
                    <a:pt x="-2931" y="81045"/>
                    <a:pt x="-1790" y="71901"/>
                    <a:pt x="8570" y="65900"/>
                  </a:cubicBezTo>
                  <a:lnTo>
                    <a:pt x="114072" y="4940"/>
                  </a:lnTo>
                  <a:cubicBezTo>
                    <a:pt x="124907" y="-1099"/>
                    <a:pt x="137957" y="-1632"/>
                    <a:pt x="149239" y="3511"/>
                  </a:cubicBezTo>
                  <a:lnTo>
                    <a:pt x="259969" y="67519"/>
                  </a:lnTo>
                  <a:cubicBezTo>
                    <a:pt x="268998" y="72758"/>
                    <a:pt x="267858" y="81902"/>
                    <a:pt x="257402" y="87903"/>
                  </a:cubicBezTo>
                  <a:lnTo>
                    <a:pt x="152090" y="149053"/>
                  </a:lnTo>
                  <a:cubicBezTo>
                    <a:pt x="141170" y="155064"/>
                    <a:pt x="128044" y="155530"/>
                    <a:pt x="11673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2"/>
            <p:cNvSpPr/>
            <p:nvPr/>
          </p:nvSpPr>
          <p:spPr>
            <a:xfrm>
              <a:off x="5067303" y="3971836"/>
              <a:ext cx="266334" cy="153993"/>
            </a:xfrm>
            <a:custGeom>
              <a:rect b="b" l="l" r="r" t="t"/>
              <a:pathLst>
                <a:path extrusionOk="0" h="153993" w="266334">
                  <a:moveTo>
                    <a:pt x="116819" y="150482"/>
                  </a:moveTo>
                  <a:lnTo>
                    <a:pt x="6089" y="86474"/>
                  </a:lnTo>
                  <a:cubicBezTo>
                    <a:pt x="-2940" y="81235"/>
                    <a:pt x="-1799" y="72091"/>
                    <a:pt x="8656" y="66090"/>
                  </a:cubicBezTo>
                  <a:lnTo>
                    <a:pt x="114253" y="4940"/>
                  </a:lnTo>
                  <a:cubicBezTo>
                    <a:pt x="125117" y="-1099"/>
                    <a:pt x="138195" y="-1632"/>
                    <a:pt x="149515" y="3511"/>
                  </a:cubicBezTo>
                  <a:lnTo>
                    <a:pt x="260245" y="67519"/>
                  </a:lnTo>
                  <a:cubicBezTo>
                    <a:pt x="269274" y="72758"/>
                    <a:pt x="268134" y="81902"/>
                    <a:pt x="257679" y="87903"/>
                  </a:cubicBezTo>
                  <a:lnTo>
                    <a:pt x="152082" y="149053"/>
                  </a:lnTo>
                  <a:cubicBezTo>
                    <a:pt x="141218" y="155092"/>
                    <a:pt x="128139"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2"/>
            <p:cNvSpPr/>
            <p:nvPr/>
          </p:nvSpPr>
          <p:spPr>
            <a:xfrm>
              <a:off x="5224035" y="4062514"/>
              <a:ext cx="266528" cy="154092"/>
            </a:xfrm>
            <a:custGeom>
              <a:rect b="b" l="l" r="r" t="t"/>
              <a:pathLst>
                <a:path extrusionOk="0" h="154092" w="266528">
                  <a:moveTo>
                    <a:pt x="116819" y="150482"/>
                  </a:moveTo>
                  <a:lnTo>
                    <a:pt x="6089" y="86474"/>
                  </a:lnTo>
                  <a:cubicBezTo>
                    <a:pt x="-2940" y="81235"/>
                    <a:pt x="-1799" y="72091"/>
                    <a:pt x="8656" y="66091"/>
                  </a:cubicBezTo>
                  <a:lnTo>
                    <a:pt x="114348" y="4940"/>
                  </a:lnTo>
                  <a:cubicBezTo>
                    <a:pt x="125212" y="-1099"/>
                    <a:pt x="138290" y="-1632"/>
                    <a:pt x="149610" y="3511"/>
                  </a:cubicBezTo>
                  <a:lnTo>
                    <a:pt x="260245" y="67519"/>
                  </a:lnTo>
                  <a:cubicBezTo>
                    <a:pt x="269750" y="72758"/>
                    <a:pt x="268134" y="81902"/>
                    <a:pt x="257679" y="87903"/>
                  </a:cubicBezTo>
                  <a:lnTo>
                    <a:pt x="152367" y="149053"/>
                  </a:lnTo>
                  <a:cubicBezTo>
                    <a:pt x="141436" y="155226"/>
                    <a:pt x="128206" y="155759"/>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 name="Google Shape;91;p12"/>
            <p:cNvSpPr/>
            <p:nvPr/>
          </p:nvSpPr>
          <p:spPr>
            <a:xfrm>
              <a:off x="5380534" y="4153137"/>
              <a:ext cx="266473" cy="154041"/>
            </a:xfrm>
            <a:custGeom>
              <a:rect b="b" l="l" r="r" t="t"/>
              <a:pathLst>
                <a:path extrusionOk="0" h="154041" w="266473">
                  <a:moveTo>
                    <a:pt x="116958" y="150537"/>
                  </a:moveTo>
                  <a:lnTo>
                    <a:pt x="6324" y="86434"/>
                  </a:lnTo>
                  <a:cubicBezTo>
                    <a:pt x="-3181" y="81195"/>
                    <a:pt x="-1660" y="72147"/>
                    <a:pt x="8795" y="66051"/>
                  </a:cubicBezTo>
                  <a:lnTo>
                    <a:pt x="114392" y="4995"/>
                  </a:lnTo>
                  <a:cubicBezTo>
                    <a:pt x="125247" y="-1082"/>
                    <a:pt x="138325" y="-1644"/>
                    <a:pt x="149655" y="3472"/>
                  </a:cubicBezTo>
                  <a:lnTo>
                    <a:pt x="260384" y="67575"/>
                  </a:lnTo>
                  <a:cubicBezTo>
                    <a:pt x="269414" y="72814"/>
                    <a:pt x="268273" y="81862"/>
                    <a:pt x="257818" y="87958"/>
                  </a:cubicBezTo>
                  <a:lnTo>
                    <a:pt x="152221" y="149014"/>
                  </a:lnTo>
                  <a:cubicBezTo>
                    <a:pt x="141386" y="155129"/>
                    <a:pt x="128279" y="155700"/>
                    <a:pt x="116958"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2"/>
            <p:cNvSpPr/>
            <p:nvPr/>
          </p:nvSpPr>
          <p:spPr>
            <a:xfrm>
              <a:off x="5537405" y="4243783"/>
              <a:ext cx="341715" cy="197836"/>
            </a:xfrm>
            <a:custGeom>
              <a:rect b="b" l="l" r="r" t="t"/>
              <a:pathLst>
                <a:path extrusionOk="0" h="197836" w="341715">
                  <a:moveTo>
                    <a:pt x="192287" y="194194"/>
                  </a:moveTo>
                  <a:lnTo>
                    <a:pt x="6089" y="86466"/>
                  </a:lnTo>
                  <a:cubicBezTo>
                    <a:pt x="-2940" y="81228"/>
                    <a:pt x="-1799" y="72083"/>
                    <a:pt x="8656" y="66083"/>
                  </a:cubicBezTo>
                  <a:lnTo>
                    <a:pt x="114633" y="5028"/>
                  </a:lnTo>
                  <a:cubicBezTo>
                    <a:pt x="125469" y="-1087"/>
                    <a:pt x="138576" y="-1659"/>
                    <a:pt x="149896" y="3504"/>
                  </a:cubicBezTo>
                  <a:lnTo>
                    <a:pt x="335617" y="111517"/>
                  </a:lnTo>
                  <a:cubicBezTo>
                    <a:pt x="344647" y="116756"/>
                    <a:pt x="343506" y="125900"/>
                    <a:pt x="333146" y="131901"/>
                  </a:cubicBezTo>
                  <a:lnTo>
                    <a:pt x="227454" y="193051"/>
                  </a:lnTo>
                  <a:cubicBezTo>
                    <a:pt x="216581" y="199004"/>
                    <a:pt x="203531" y="199423"/>
                    <a:pt x="192287"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2"/>
            <p:cNvSpPr/>
            <p:nvPr/>
          </p:nvSpPr>
          <p:spPr>
            <a:xfrm>
              <a:off x="3580766" y="3287750"/>
              <a:ext cx="266442" cy="153846"/>
            </a:xfrm>
            <a:custGeom>
              <a:rect b="b" l="l" r="r" t="t"/>
              <a:pathLst>
                <a:path extrusionOk="0" h="153846" w="266442">
                  <a:moveTo>
                    <a:pt x="117013" y="150292"/>
                  </a:moveTo>
                  <a:lnTo>
                    <a:pt x="6284" y="86474"/>
                  </a:lnTo>
                  <a:cubicBezTo>
                    <a:pt x="-3221" y="81235"/>
                    <a:pt x="-1605" y="72091"/>
                    <a:pt x="8850" y="66090"/>
                  </a:cubicBezTo>
                  <a:lnTo>
                    <a:pt x="114447" y="4940"/>
                  </a:lnTo>
                  <a:cubicBezTo>
                    <a:pt x="125311" y="-1099"/>
                    <a:pt x="138389" y="-1632"/>
                    <a:pt x="149709" y="3511"/>
                  </a:cubicBezTo>
                  <a:lnTo>
                    <a:pt x="260344" y="67424"/>
                  </a:lnTo>
                  <a:cubicBezTo>
                    <a:pt x="269373" y="72663"/>
                    <a:pt x="268233" y="81807"/>
                    <a:pt x="257873" y="87808"/>
                  </a:cubicBezTo>
                  <a:lnTo>
                    <a:pt x="152181" y="148958"/>
                  </a:lnTo>
                  <a:cubicBezTo>
                    <a:pt x="141336" y="154968"/>
                    <a:pt x="128286" y="155464"/>
                    <a:pt x="117013" y="15029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2"/>
            <p:cNvSpPr/>
            <p:nvPr/>
          </p:nvSpPr>
          <p:spPr>
            <a:xfrm>
              <a:off x="3737968" y="3378809"/>
              <a:ext cx="266343" cy="153636"/>
            </a:xfrm>
            <a:custGeom>
              <a:rect b="b" l="l" r="r" t="t"/>
              <a:pathLst>
                <a:path extrusionOk="0" h="153636" w="266343">
                  <a:moveTo>
                    <a:pt x="116733" y="150101"/>
                  </a:moveTo>
                  <a:lnTo>
                    <a:pt x="6098" y="86093"/>
                  </a:lnTo>
                  <a:cubicBezTo>
                    <a:pt x="-2931" y="80854"/>
                    <a:pt x="-1790" y="71710"/>
                    <a:pt x="8570" y="65710"/>
                  </a:cubicBezTo>
                  <a:lnTo>
                    <a:pt x="114262" y="4940"/>
                  </a:lnTo>
                  <a:cubicBezTo>
                    <a:pt x="125097" y="-1099"/>
                    <a:pt x="138147" y="-1632"/>
                    <a:pt x="149429" y="3511"/>
                  </a:cubicBezTo>
                  <a:lnTo>
                    <a:pt x="260254" y="67138"/>
                  </a:lnTo>
                  <a:cubicBezTo>
                    <a:pt x="269283" y="72377"/>
                    <a:pt x="268143" y="81521"/>
                    <a:pt x="257688" y="87522"/>
                  </a:cubicBezTo>
                  <a:lnTo>
                    <a:pt x="152091" y="148672"/>
                  </a:lnTo>
                  <a:cubicBezTo>
                    <a:pt x="141198" y="154749"/>
                    <a:pt x="128072" y="155273"/>
                    <a:pt x="11673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2"/>
            <p:cNvSpPr/>
            <p:nvPr/>
          </p:nvSpPr>
          <p:spPr>
            <a:xfrm>
              <a:off x="3894706" y="3469202"/>
              <a:ext cx="266442" cy="153993"/>
            </a:xfrm>
            <a:custGeom>
              <a:rect b="b" l="l" r="r" t="t"/>
              <a:pathLst>
                <a:path extrusionOk="0" h="153993" w="266442">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233" y="81902"/>
                    <a:pt x="257873" y="87903"/>
                  </a:cubicBezTo>
                  <a:lnTo>
                    <a:pt x="152181" y="149053"/>
                  </a:lnTo>
                  <a:cubicBezTo>
                    <a:pt x="141345" y="155092"/>
                    <a:pt x="128295"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12"/>
            <p:cNvSpPr/>
            <p:nvPr/>
          </p:nvSpPr>
          <p:spPr>
            <a:xfrm>
              <a:off x="4051822" y="3559729"/>
              <a:ext cx="266144" cy="154280"/>
            </a:xfrm>
            <a:custGeom>
              <a:rect b="b" l="l" r="r" t="t"/>
              <a:pathLst>
                <a:path extrusionOk="0" h="154280" w="266144">
                  <a:moveTo>
                    <a:pt x="116819" y="150823"/>
                  </a:moveTo>
                  <a:lnTo>
                    <a:pt x="6090" y="86720"/>
                  </a:lnTo>
                  <a:cubicBezTo>
                    <a:pt x="-2940" y="81576"/>
                    <a:pt x="-1799" y="72432"/>
                    <a:pt x="8656" y="66336"/>
                  </a:cubicBezTo>
                  <a:lnTo>
                    <a:pt x="114253" y="4995"/>
                  </a:lnTo>
                  <a:cubicBezTo>
                    <a:pt x="125107" y="-1082"/>
                    <a:pt x="138186" y="-1643"/>
                    <a:pt x="149515" y="3471"/>
                  </a:cubicBezTo>
                  <a:lnTo>
                    <a:pt x="260055" y="67860"/>
                  </a:lnTo>
                  <a:cubicBezTo>
                    <a:pt x="269084" y="73099"/>
                    <a:pt x="267944" y="82148"/>
                    <a:pt x="257489" y="88244"/>
                  </a:cubicBezTo>
                  <a:lnTo>
                    <a:pt x="151892" y="149299"/>
                  </a:lnTo>
                  <a:cubicBezTo>
                    <a:pt x="141104" y="155357"/>
                    <a:pt x="128092" y="155919"/>
                    <a:pt x="116819" y="150823"/>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12"/>
            <p:cNvSpPr/>
            <p:nvPr/>
          </p:nvSpPr>
          <p:spPr>
            <a:xfrm>
              <a:off x="4207595" y="3649708"/>
              <a:ext cx="266442" cy="154372"/>
            </a:xfrm>
            <a:custGeom>
              <a:rect b="b" l="l" r="r" t="t"/>
              <a:pathLst>
                <a:path extrusionOk="0" h="154372" w="266442">
                  <a:moveTo>
                    <a:pt x="116733" y="150950"/>
                  </a:moveTo>
                  <a:lnTo>
                    <a:pt x="6098" y="86466"/>
                  </a:lnTo>
                  <a:cubicBezTo>
                    <a:pt x="-2931" y="81228"/>
                    <a:pt x="-1790" y="72179"/>
                    <a:pt x="8570" y="66083"/>
                  </a:cubicBezTo>
                  <a:lnTo>
                    <a:pt x="114262" y="5028"/>
                  </a:lnTo>
                  <a:cubicBezTo>
                    <a:pt x="125069" y="-1087"/>
                    <a:pt x="138138" y="-1659"/>
                    <a:pt x="149429" y="3504"/>
                  </a:cubicBezTo>
                  <a:lnTo>
                    <a:pt x="260159" y="67607"/>
                  </a:lnTo>
                  <a:cubicBezTo>
                    <a:pt x="269664" y="72750"/>
                    <a:pt x="268048" y="81894"/>
                    <a:pt x="257593" y="87990"/>
                  </a:cubicBezTo>
                  <a:lnTo>
                    <a:pt x="151805" y="149426"/>
                  </a:lnTo>
                  <a:cubicBezTo>
                    <a:pt x="141008" y="155437"/>
                    <a:pt x="128015" y="155999"/>
                    <a:pt x="116733" y="15095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12"/>
            <p:cNvSpPr/>
            <p:nvPr/>
          </p:nvSpPr>
          <p:spPr>
            <a:xfrm>
              <a:off x="4364526" y="3740759"/>
              <a:ext cx="266248" cy="154101"/>
            </a:xfrm>
            <a:custGeom>
              <a:rect b="b" l="l" r="r" t="t"/>
              <a:pathLst>
                <a:path extrusionOk="0" h="154101" w="266248">
                  <a:moveTo>
                    <a:pt x="116819" y="150672"/>
                  </a:moveTo>
                  <a:lnTo>
                    <a:pt x="6089" y="86664"/>
                  </a:lnTo>
                  <a:cubicBezTo>
                    <a:pt x="-2940" y="81426"/>
                    <a:pt x="-1799" y="72282"/>
                    <a:pt x="8656" y="6628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89" y="155159"/>
                    <a:pt x="128130" y="155759"/>
                    <a:pt x="116819"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12"/>
            <p:cNvSpPr/>
            <p:nvPr/>
          </p:nvSpPr>
          <p:spPr>
            <a:xfrm>
              <a:off x="4521449" y="3831731"/>
              <a:ext cx="266334" cy="153985"/>
            </a:xfrm>
            <a:custGeom>
              <a:rect b="b" l="l" r="r" t="t"/>
              <a:pathLst>
                <a:path extrusionOk="0" h="153985" w="266334">
                  <a:moveTo>
                    <a:pt x="116819" y="150474"/>
                  </a:moveTo>
                  <a:lnTo>
                    <a:pt x="6090" y="86466"/>
                  </a:lnTo>
                  <a:cubicBezTo>
                    <a:pt x="-2940" y="81228"/>
                    <a:pt x="-1799" y="72084"/>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18" y="155084"/>
                    <a:pt x="128140" y="155618"/>
                    <a:pt x="116819" y="15047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12"/>
            <p:cNvSpPr/>
            <p:nvPr/>
          </p:nvSpPr>
          <p:spPr>
            <a:xfrm>
              <a:off x="4678466" y="3922592"/>
              <a:ext cx="266239" cy="153993"/>
            </a:xfrm>
            <a:custGeom>
              <a:rect b="b" l="l" r="r" t="t"/>
              <a:pathLst>
                <a:path extrusionOk="0" h="153993" w="266239">
                  <a:moveTo>
                    <a:pt x="116724" y="150482"/>
                  </a:moveTo>
                  <a:lnTo>
                    <a:pt x="6089" y="86474"/>
                  </a:lnTo>
                  <a:cubicBezTo>
                    <a:pt x="-2940" y="81235"/>
                    <a:pt x="-1799" y="72091"/>
                    <a:pt x="8656" y="66091"/>
                  </a:cubicBezTo>
                  <a:lnTo>
                    <a:pt x="114253" y="4940"/>
                  </a:lnTo>
                  <a:cubicBezTo>
                    <a:pt x="125088" y="-1099"/>
                    <a:pt x="138138" y="-1632"/>
                    <a:pt x="149420" y="3511"/>
                  </a:cubicBezTo>
                  <a:lnTo>
                    <a:pt x="260150" y="67519"/>
                  </a:lnTo>
                  <a:cubicBezTo>
                    <a:pt x="269180" y="72758"/>
                    <a:pt x="268039" y="81902"/>
                    <a:pt x="257584" y="87903"/>
                  </a:cubicBezTo>
                  <a:lnTo>
                    <a:pt x="151987" y="149053"/>
                  </a:lnTo>
                  <a:cubicBezTo>
                    <a:pt x="141123" y="155092"/>
                    <a:pt x="128044" y="155626"/>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12"/>
            <p:cNvSpPr/>
            <p:nvPr/>
          </p:nvSpPr>
          <p:spPr>
            <a:xfrm>
              <a:off x="4835195" y="4013365"/>
              <a:ext cx="266474" cy="153993"/>
            </a:xfrm>
            <a:custGeom>
              <a:rect b="b" l="l" r="r" t="t"/>
              <a:pathLst>
                <a:path extrusionOk="0" h="153993" w="266474">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373"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12"/>
            <p:cNvSpPr/>
            <p:nvPr/>
          </p:nvSpPr>
          <p:spPr>
            <a:xfrm>
              <a:off x="4992397" y="4104213"/>
              <a:ext cx="266533" cy="154079"/>
            </a:xfrm>
            <a:custGeom>
              <a:rect b="b" l="l" r="r" t="t"/>
              <a:pathLst>
                <a:path extrusionOk="0" h="154079" w="266533">
                  <a:moveTo>
                    <a:pt x="116733" y="150502"/>
                  </a:moveTo>
                  <a:lnTo>
                    <a:pt x="6098" y="86399"/>
                  </a:lnTo>
                  <a:cubicBezTo>
                    <a:pt x="-2931" y="81255"/>
                    <a:pt x="-1790" y="72111"/>
                    <a:pt x="8570" y="66015"/>
                  </a:cubicBezTo>
                  <a:lnTo>
                    <a:pt x="114262" y="4960"/>
                  </a:lnTo>
                  <a:cubicBezTo>
                    <a:pt x="125088" y="-1069"/>
                    <a:pt x="138119" y="-1631"/>
                    <a:pt x="149429" y="3436"/>
                  </a:cubicBezTo>
                  <a:lnTo>
                    <a:pt x="260444" y="67539"/>
                  </a:lnTo>
                  <a:cubicBezTo>
                    <a:pt x="269474" y="72778"/>
                    <a:pt x="268333" y="81922"/>
                    <a:pt x="257878" y="87923"/>
                  </a:cubicBezTo>
                  <a:lnTo>
                    <a:pt x="152281" y="148978"/>
                  </a:lnTo>
                  <a:cubicBezTo>
                    <a:pt x="141369" y="155198"/>
                    <a:pt x="128139" y="155760"/>
                    <a:pt x="116733" y="15050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12"/>
            <p:cNvSpPr/>
            <p:nvPr/>
          </p:nvSpPr>
          <p:spPr>
            <a:xfrm>
              <a:off x="5149329" y="4195292"/>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12"/>
            <p:cNvSpPr/>
            <p:nvPr/>
          </p:nvSpPr>
          <p:spPr>
            <a:xfrm>
              <a:off x="5306305" y="4285820"/>
              <a:ext cx="266280" cy="154040"/>
            </a:xfrm>
            <a:custGeom>
              <a:rect b="b" l="l" r="r" t="t"/>
              <a:pathLst>
                <a:path extrusionOk="0" h="154040" w="266280">
                  <a:moveTo>
                    <a:pt x="116765" y="150537"/>
                  </a:moveTo>
                  <a:lnTo>
                    <a:pt x="6130" y="86434"/>
                  </a:lnTo>
                  <a:cubicBezTo>
                    <a:pt x="-2899" y="81195"/>
                    <a:pt x="-1853" y="72147"/>
                    <a:pt x="8602" y="66051"/>
                  </a:cubicBezTo>
                  <a:lnTo>
                    <a:pt x="114199" y="4995"/>
                  </a:lnTo>
                  <a:cubicBezTo>
                    <a:pt x="125053" y="-1081"/>
                    <a:pt x="138132" y="-1644"/>
                    <a:pt x="149461" y="3471"/>
                  </a:cubicBezTo>
                  <a:lnTo>
                    <a:pt x="260191" y="67575"/>
                  </a:lnTo>
                  <a:cubicBezTo>
                    <a:pt x="269221" y="72813"/>
                    <a:pt x="268080" y="81862"/>
                    <a:pt x="257625" y="87958"/>
                  </a:cubicBezTo>
                  <a:lnTo>
                    <a:pt x="152028" y="149013"/>
                  </a:lnTo>
                  <a:cubicBezTo>
                    <a:pt x="141192" y="155128"/>
                    <a:pt x="128085" y="155700"/>
                    <a:pt x="116765"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2"/>
            <p:cNvSpPr/>
            <p:nvPr/>
          </p:nvSpPr>
          <p:spPr>
            <a:xfrm>
              <a:off x="3348561" y="3153075"/>
              <a:ext cx="342095" cy="197622"/>
            </a:xfrm>
            <a:custGeom>
              <a:rect b="b" l="l" r="r" t="t"/>
              <a:pathLst>
                <a:path extrusionOk="0" h="197622" w="342095">
                  <a:moveTo>
                    <a:pt x="192200" y="194194"/>
                  </a:moveTo>
                  <a:lnTo>
                    <a:pt x="6098" y="86466"/>
                  </a:lnTo>
                  <a:cubicBezTo>
                    <a:pt x="-2931" y="81228"/>
                    <a:pt x="-1790" y="72179"/>
                    <a:pt x="8570" y="66083"/>
                  </a:cubicBezTo>
                  <a:lnTo>
                    <a:pt x="114262" y="5028"/>
                  </a:lnTo>
                  <a:cubicBezTo>
                    <a:pt x="125069" y="-1087"/>
                    <a:pt x="138138" y="-1659"/>
                    <a:pt x="149429" y="3504"/>
                  </a:cubicBezTo>
                  <a:lnTo>
                    <a:pt x="336006" y="111231"/>
                  </a:lnTo>
                  <a:cubicBezTo>
                    <a:pt x="345036" y="116470"/>
                    <a:pt x="343895" y="125614"/>
                    <a:pt x="333440" y="131615"/>
                  </a:cubicBezTo>
                  <a:lnTo>
                    <a:pt x="227463" y="192575"/>
                  </a:lnTo>
                  <a:cubicBezTo>
                    <a:pt x="216627" y="198680"/>
                    <a:pt x="203549" y="199281"/>
                    <a:pt x="192200" y="19419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2"/>
            <p:cNvSpPr/>
            <p:nvPr/>
          </p:nvSpPr>
          <p:spPr>
            <a:xfrm>
              <a:off x="5350264" y="4375807"/>
              <a:ext cx="378572" cy="242223"/>
            </a:xfrm>
            <a:custGeom>
              <a:rect b="b" l="l" r="r" t="t"/>
              <a:pathLst>
                <a:path extrusionOk="0" h="242223" w="378572">
                  <a:moveTo>
                    <a:pt x="371823" y="67980"/>
                  </a:moveTo>
                  <a:lnTo>
                    <a:pt x="261189" y="3972"/>
                  </a:lnTo>
                  <a:cubicBezTo>
                    <a:pt x="250867" y="-1324"/>
                    <a:pt x="238625" y="-1324"/>
                    <a:pt x="228303" y="3972"/>
                  </a:cubicBezTo>
                  <a:lnTo>
                    <a:pt x="116718" y="68551"/>
                  </a:lnTo>
                  <a:cubicBezTo>
                    <a:pt x="107213" y="73790"/>
                    <a:pt x="107213" y="82267"/>
                    <a:pt x="116718" y="87601"/>
                  </a:cubicBezTo>
                  <a:lnTo>
                    <a:pt x="125557" y="92745"/>
                  </a:lnTo>
                  <a:cubicBezTo>
                    <a:pt x="133921" y="97507"/>
                    <a:pt x="133826" y="105413"/>
                    <a:pt x="125557" y="110271"/>
                  </a:cubicBezTo>
                  <a:lnTo>
                    <a:pt x="7129" y="178470"/>
                  </a:lnTo>
                  <a:cubicBezTo>
                    <a:pt x="-2376" y="183804"/>
                    <a:pt x="-2376" y="192281"/>
                    <a:pt x="7129" y="197520"/>
                  </a:cubicBezTo>
                  <a:lnTo>
                    <a:pt x="77558" y="238287"/>
                  </a:lnTo>
                  <a:cubicBezTo>
                    <a:pt x="87861" y="243535"/>
                    <a:pt x="100046" y="243535"/>
                    <a:pt x="110349" y="238287"/>
                  </a:cubicBezTo>
                  <a:lnTo>
                    <a:pt x="220794" y="174469"/>
                  </a:lnTo>
                  <a:lnTo>
                    <a:pt x="243605" y="161229"/>
                  </a:lnTo>
                  <a:lnTo>
                    <a:pt x="260048" y="151704"/>
                  </a:lnTo>
                  <a:lnTo>
                    <a:pt x="276587" y="142179"/>
                  </a:lnTo>
                  <a:lnTo>
                    <a:pt x="371633" y="87220"/>
                  </a:lnTo>
                  <a:cubicBezTo>
                    <a:pt x="380853" y="81696"/>
                    <a:pt x="380853" y="73219"/>
                    <a:pt x="371823" y="6798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2"/>
            <p:cNvSpPr/>
            <p:nvPr/>
          </p:nvSpPr>
          <p:spPr>
            <a:xfrm>
              <a:off x="2893378" y="3416909"/>
              <a:ext cx="266442" cy="154101"/>
            </a:xfrm>
            <a:custGeom>
              <a:rect b="b" l="l" r="r" t="t"/>
              <a:pathLst>
                <a:path extrusionOk="0" h="154101" w="266442">
                  <a:moveTo>
                    <a:pt x="116927" y="150672"/>
                  </a:moveTo>
                  <a:lnTo>
                    <a:pt x="6292" y="86664"/>
                  </a:lnTo>
                  <a:cubicBezTo>
                    <a:pt x="-3212" y="81426"/>
                    <a:pt x="-1597" y="72282"/>
                    <a:pt x="8763" y="66281"/>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54" y="155159"/>
                    <a:pt x="128275" y="155759"/>
                    <a:pt x="116927" y="15067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12"/>
            <p:cNvSpPr/>
            <p:nvPr/>
          </p:nvSpPr>
          <p:spPr>
            <a:xfrm>
              <a:off x="3049635" y="3507492"/>
              <a:ext cx="266442" cy="153993"/>
            </a:xfrm>
            <a:custGeom>
              <a:rect b="b" l="l" r="r" t="t"/>
              <a:pathLst>
                <a:path extrusionOk="0" h="153993" w="266442">
                  <a:moveTo>
                    <a:pt x="116927" y="150482"/>
                  </a:moveTo>
                  <a:lnTo>
                    <a:pt x="6292" y="86474"/>
                  </a:lnTo>
                  <a:cubicBezTo>
                    <a:pt x="-3212" y="81235"/>
                    <a:pt x="-1597" y="72091"/>
                    <a:pt x="8763" y="66090"/>
                  </a:cubicBezTo>
                  <a:lnTo>
                    <a:pt x="114456" y="4940"/>
                  </a:lnTo>
                  <a:cubicBezTo>
                    <a:pt x="125291" y="-1099"/>
                    <a:pt x="138341" y="-1632"/>
                    <a:pt x="149623" y="3511"/>
                  </a:cubicBezTo>
                  <a:lnTo>
                    <a:pt x="260353" y="67519"/>
                  </a:lnTo>
                  <a:cubicBezTo>
                    <a:pt x="269382" y="72758"/>
                    <a:pt x="268241" y="81902"/>
                    <a:pt x="257786" y="87903"/>
                  </a:cubicBezTo>
                  <a:lnTo>
                    <a:pt x="152189" y="149053"/>
                  </a:lnTo>
                  <a:cubicBezTo>
                    <a:pt x="141325" y="155092"/>
                    <a:pt x="128247" y="155625"/>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2"/>
            <p:cNvSpPr/>
            <p:nvPr/>
          </p:nvSpPr>
          <p:spPr>
            <a:xfrm>
              <a:off x="3205860" y="3597884"/>
              <a:ext cx="266188" cy="153922"/>
            </a:xfrm>
            <a:custGeom>
              <a:rect b="b" l="l" r="r" t="t"/>
              <a:pathLst>
                <a:path extrusionOk="0" h="153922" w="266188">
                  <a:moveTo>
                    <a:pt x="116959" y="150482"/>
                  </a:moveTo>
                  <a:lnTo>
                    <a:pt x="6324" y="86474"/>
                  </a:lnTo>
                  <a:cubicBezTo>
                    <a:pt x="-3181" y="81235"/>
                    <a:pt x="-1660" y="72091"/>
                    <a:pt x="8795" y="66091"/>
                  </a:cubicBezTo>
                  <a:lnTo>
                    <a:pt x="114392" y="4940"/>
                  </a:lnTo>
                  <a:cubicBezTo>
                    <a:pt x="125256" y="-1099"/>
                    <a:pt x="138335" y="-1632"/>
                    <a:pt x="149655" y="3511"/>
                  </a:cubicBezTo>
                  <a:lnTo>
                    <a:pt x="260099" y="67519"/>
                  </a:lnTo>
                  <a:cubicBezTo>
                    <a:pt x="269129" y="72758"/>
                    <a:pt x="267988" y="81902"/>
                    <a:pt x="257533" y="87903"/>
                  </a:cubicBezTo>
                  <a:lnTo>
                    <a:pt x="151936" y="149053"/>
                  </a:lnTo>
                  <a:cubicBezTo>
                    <a:pt x="141148" y="154997"/>
                    <a:pt x="128193" y="155530"/>
                    <a:pt x="11695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2"/>
            <p:cNvSpPr/>
            <p:nvPr/>
          </p:nvSpPr>
          <p:spPr>
            <a:xfrm>
              <a:off x="4536462" y="4367735"/>
              <a:ext cx="266437" cy="154256"/>
            </a:xfrm>
            <a:custGeom>
              <a:rect b="b" l="l" r="r" t="t"/>
              <a:pathLst>
                <a:path extrusionOk="0" h="154256" w="266437">
                  <a:moveTo>
                    <a:pt x="117013" y="150537"/>
                  </a:moveTo>
                  <a:lnTo>
                    <a:pt x="6284" y="86434"/>
                  </a:lnTo>
                  <a:cubicBezTo>
                    <a:pt x="-3221" y="81291"/>
                    <a:pt x="-1605" y="72147"/>
                    <a:pt x="8850" y="66051"/>
                  </a:cubicBezTo>
                  <a:lnTo>
                    <a:pt x="114447" y="4995"/>
                  </a:lnTo>
                  <a:cubicBezTo>
                    <a:pt x="125301" y="-1082"/>
                    <a:pt x="138380" y="-1644"/>
                    <a:pt x="149709" y="3472"/>
                  </a:cubicBezTo>
                  <a:lnTo>
                    <a:pt x="260154" y="67575"/>
                  </a:lnTo>
                  <a:cubicBezTo>
                    <a:pt x="269659" y="72814"/>
                    <a:pt x="268043" y="81862"/>
                    <a:pt x="257588" y="87958"/>
                  </a:cubicBezTo>
                  <a:lnTo>
                    <a:pt x="152181" y="149490"/>
                  </a:lnTo>
                  <a:cubicBezTo>
                    <a:pt x="141298" y="155452"/>
                    <a:pt x="128229" y="155843"/>
                    <a:pt x="117013" y="150537"/>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2"/>
            <p:cNvSpPr/>
            <p:nvPr/>
          </p:nvSpPr>
          <p:spPr>
            <a:xfrm>
              <a:off x="4692711" y="4458183"/>
              <a:ext cx="266636" cy="153993"/>
            </a:xfrm>
            <a:custGeom>
              <a:rect b="b" l="l" r="r" t="t"/>
              <a:pathLst>
                <a:path extrusionOk="0" h="153993" w="266636">
                  <a:moveTo>
                    <a:pt x="116927" y="150482"/>
                  </a:moveTo>
                  <a:lnTo>
                    <a:pt x="6292" y="86474"/>
                  </a:lnTo>
                  <a:cubicBezTo>
                    <a:pt x="-3212" y="81235"/>
                    <a:pt x="-1597" y="72091"/>
                    <a:pt x="8763" y="66090"/>
                  </a:cubicBezTo>
                  <a:lnTo>
                    <a:pt x="114455" y="4940"/>
                  </a:lnTo>
                  <a:cubicBezTo>
                    <a:pt x="125291" y="-1099"/>
                    <a:pt x="138341" y="-1632"/>
                    <a:pt x="149623" y="3511"/>
                  </a:cubicBezTo>
                  <a:lnTo>
                    <a:pt x="260352" y="67519"/>
                  </a:lnTo>
                  <a:cubicBezTo>
                    <a:pt x="269857" y="72758"/>
                    <a:pt x="268242"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2"/>
            <p:cNvSpPr/>
            <p:nvPr/>
          </p:nvSpPr>
          <p:spPr>
            <a:xfrm>
              <a:off x="4849162" y="4548575"/>
              <a:ext cx="266442" cy="153993"/>
            </a:xfrm>
            <a:custGeom>
              <a:rect b="b" l="l" r="r" t="t"/>
              <a:pathLst>
                <a:path extrusionOk="0" h="153993" w="266442">
                  <a:moveTo>
                    <a:pt x="116733" y="150482"/>
                  </a:moveTo>
                  <a:lnTo>
                    <a:pt x="6099" y="86474"/>
                  </a:lnTo>
                  <a:cubicBezTo>
                    <a:pt x="-2931" y="81235"/>
                    <a:pt x="-1790" y="72091"/>
                    <a:pt x="8570" y="66091"/>
                  </a:cubicBezTo>
                  <a:lnTo>
                    <a:pt x="114262" y="4940"/>
                  </a:lnTo>
                  <a:cubicBezTo>
                    <a:pt x="125097" y="-1099"/>
                    <a:pt x="138147" y="-1632"/>
                    <a:pt x="149429" y="3511"/>
                  </a:cubicBezTo>
                  <a:lnTo>
                    <a:pt x="260159" y="67519"/>
                  </a:lnTo>
                  <a:cubicBezTo>
                    <a:pt x="269663" y="72758"/>
                    <a:pt x="268048" y="81902"/>
                    <a:pt x="257593" y="87903"/>
                  </a:cubicBezTo>
                  <a:lnTo>
                    <a:pt x="151995"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12"/>
            <p:cNvSpPr/>
            <p:nvPr/>
          </p:nvSpPr>
          <p:spPr>
            <a:xfrm>
              <a:off x="5005419" y="4638967"/>
              <a:ext cx="266537" cy="154092"/>
            </a:xfrm>
            <a:custGeom>
              <a:rect b="b" l="l" r="r" t="t"/>
              <a:pathLst>
                <a:path extrusionOk="0" h="154092" w="266537">
                  <a:moveTo>
                    <a:pt x="116733" y="150482"/>
                  </a:moveTo>
                  <a:lnTo>
                    <a:pt x="6098" y="86474"/>
                  </a:lnTo>
                  <a:cubicBezTo>
                    <a:pt x="-2931" y="81235"/>
                    <a:pt x="-1790" y="72091"/>
                    <a:pt x="8570" y="66091"/>
                  </a:cubicBezTo>
                  <a:lnTo>
                    <a:pt x="114357" y="4940"/>
                  </a:lnTo>
                  <a:cubicBezTo>
                    <a:pt x="125192" y="-1099"/>
                    <a:pt x="138242" y="-1632"/>
                    <a:pt x="149524" y="3511"/>
                  </a:cubicBezTo>
                  <a:lnTo>
                    <a:pt x="260254" y="67519"/>
                  </a:lnTo>
                  <a:cubicBezTo>
                    <a:pt x="269759" y="72758"/>
                    <a:pt x="268143" y="81902"/>
                    <a:pt x="257688" y="87903"/>
                  </a:cubicBezTo>
                  <a:lnTo>
                    <a:pt x="152376" y="149053"/>
                  </a:lnTo>
                  <a:cubicBezTo>
                    <a:pt x="141407" y="155226"/>
                    <a:pt x="128158" y="155759"/>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12"/>
            <p:cNvSpPr/>
            <p:nvPr/>
          </p:nvSpPr>
          <p:spPr>
            <a:xfrm>
              <a:off x="3362257" y="3688277"/>
              <a:ext cx="306733" cy="177321"/>
            </a:xfrm>
            <a:custGeom>
              <a:rect b="b" l="l" r="r" t="t"/>
              <a:pathLst>
                <a:path extrusionOk="0" h="177321" w="306733">
                  <a:moveTo>
                    <a:pt x="157024" y="173818"/>
                  </a:moveTo>
                  <a:lnTo>
                    <a:pt x="6090" y="86474"/>
                  </a:lnTo>
                  <a:cubicBezTo>
                    <a:pt x="-2940" y="81235"/>
                    <a:pt x="-1799" y="72091"/>
                    <a:pt x="8656" y="66091"/>
                  </a:cubicBezTo>
                  <a:lnTo>
                    <a:pt x="114253" y="4940"/>
                  </a:lnTo>
                  <a:cubicBezTo>
                    <a:pt x="125117" y="-1099"/>
                    <a:pt x="138195" y="-1632"/>
                    <a:pt x="149516" y="3511"/>
                  </a:cubicBezTo>
                  <a:lnTo>
                    <a:pt x="300450" y="90856"/>
                  </a:lnTo>
                  <a:cubicBezTo>
                    <a:pt x="309955" y="96094"/>
                    <a:pt x="308339" y="105143"/>
                    <a:pt x="297884" y="111239"/>
                  </a:cubicBezTo>
                  <a:lnTo>
                    <a:pt x="192287" y="172294"/>
                  </a:lnTo>
                  <a:cubicBezTo>
                    <a:pt x="181451" y="178409"/>
                    <a:pt x="168344" y="178981"/>
                    <a:pt x="157024"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12"/>
            <p:cNvSpPr/>
            <p:nvPr/>
          </p:nvSpPr>
          <p:spPr>
            <a:xfrm>
              <a:off x="4339992" y="4254062"/>
              <a:ext cx="306655" cy="177321"/>
            </a:xfrm>
            <a:custGeom>
              <a:rect b="b" l="l" r="r" t="t"/>
              <a:pathLst>
                <a:path extrusionOk="0" h="177321" w="306655">
                  <a:moveTo>
                    <a:pt x="157227" y="173818"/>
                  </a:moveTo>
                  <a:lnTo>
                    <a:pt x="6292" y="86474"/>
                  </a:lnTo>
                  <a:cubicBezTo>
                    <a:pt x="-3212" y="81235"/>
                    <a:pt x="-1597" y="72091"/>
                    <a:pt x="8764" y="66090"/>
                  </a:cubicBezTo>
                  <a:lnTo>
                    <a:pt x="114456" y="4940"/>
                  </a:lnTo>
                  <a:cubicBezTo>
                    <a:pt x="125291" y="-1099"/>
                    <a:pt x="138341" y="-1632"/>
                    <a:pt x="149623" y="3511"/>
                  </a:cubicBezTo>
                  <a:lnTo>
                    <a:pt x="300557" y="90855"/>
                  </a:lnTo>
                  <a:cubicBezTo>
                    <a:pt x="309587" y="96094"/>
                    <a:pt x="308446" y="105143"/>
                    <a:pt x="298086" y="111239"/>
                  </a:cubicBezTo>
                  <a:lnTo>
                    <a:pt x="192394" y="172294"/>
                  </a:lnTo>
                  <a:cubicBezTo>
                    <a:pt x="181587" y="178409"/>
                    <a:pt x="168518" y="178981"/>
                    <a:pt x="157227" y="173818"/>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2"/>
            <p:cNvSpPr/>
            <p:nvPr/>
          </p:nvSpPr>
          <p:spPr>
            <a:xfrm>
              <a:off x="3558805" y="3802100"/>
              <a:ext cx="891371" cy="515693"/>
            </a:xfrm>
            <a:custGeom>
              <a:rect b="b" l="l" r="r" t="t"/>
              <a:pathLst>
                <a:path extrusionOk="0" h="515693" w="891371">
                  <a:moveTo>
                    <a:pt x="741857" y="512051"/>
                  </a:moveTo>
                  <a:lnTo>
                    <a:pt x="6098" y="86474"/>
                  </a:lnTo>
                  <a:cubicBezTo>
                    <a:pt x="-2931" y="81235"/>
                    <a:pt x="-1790" y="72091"/>
                    <a:pt x="8570" y="66090"/>
                  </a:cubicBezTo>
                  <a:lnTo>
                    <a:pt x="114262" y="4940"/>
                  </a:lnTo>
                  <a:cubicBezTo>
                    <a:pt x="125097" y="-1099"/>
                    <a:pt x="138147" y="-1632"/>
                    <a:pt x="149429" y="3511"/>
                  </a:cubicBezTo>
                  <a:lnTo>
                    <a:pt x="885282" y="429374"/>
                  </a:lnTo>
                  <a:cubicBezTo>
                    <a:pt x="894312" y="434613"/>
                    <a:pt x="893171" y="443757"/>
                    <a:pt x="882716" y="449758"/>
                  </a:cubicBezTo>
                  <a:lnTo>
                    <a:pt x="777119" y="510908"/>
                  </a:lnTo>
                  <a:cubicBezTo>
                    <a:pt x="766208" y="516861"/>
                    <a:pt x="753129" y="517280"/>
                    <a:pt x="741857" y="51205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2"/>
            <p:cNvSpPr/>
            <p:nvPr/>
          </p:nvSpPr>
          <p:spPr>
            <a:xfrm>
              <a:off x="3471751" y="3400145"/>
              <a:ext cx="266623" cy="154042"/>
            </a:xfrm>
            <a:custGeom>
              <a:rect b="b" l="l" r="r" t="t"/>
              <a:pathLst>
                <a:path extrusionOk="0" h="154042" w="266623">
                  <a:moveTo>
                    <a:pt x="116724" y="150482"/>
                  </a:moveTo>
                  <a:lnTo>
                    <a:pt x="6090" y="86474"/>
                  </a:lnTo>
                  <a:cubicBezTo>
                    <a:pt x="-2940" y="81235"/>
                    <a:pt x="-1799" y="72091"/>
                    <a:pt x="8656" y="66091"/>
                  </a:cubicBezTo>
                  <a:lnTo>
                    <a:pt x="114253" y="4940"/>
                  </a:lnTo>
                  <a:cubicBezTo>
                    <a:pt x="125088" y="-1099"/>
                    <a:pt x="138138" y="-1632"/>
                    <a:pt x="149420" y="3511"/>
                  </a:cubicBezTo>
                  <a:lnTo>
                    <a:pt x="260340" y="67519"/>
                  </a:lnTo>
                  <a:cubicBezTo>
                    <a:pt x="269845" y="72758"/>
                    <a:pt x="268229" y="81902"/>
                    <a:pt x="257774" y="87903"/>
                  </a:cubicBezTo>
                  <a:lnTo>
                    <a:pt x="152177" y="149053"/>
                  </a:lnTo>
                  <a:cubicBezTo>
                    <a:pt x="141256" y="155159"/>
                    <a:pt x="128092" y="155692"/>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2"/>
            <p:cNvSpPr/>
            <p:nvPr/>
          </p:nvSpPr>
          <p:spPr>
            <a:xfrm>
              <a:off x="3628284" y="3490390"/>
              <a:ext cx="266442" cy="154037"/>
            </a:xfrm>
            <a:custGeom>
              <a:rect b="b" l="l" r="r" t="t"/>
              <a:pathLst>
                <a:path extrusionOk="0" h="154037" w="266442">
                  <a:moveTo>
                    <a:pt x="116733" y="150534"/>
                  </a:moveTo>
                  <a:lnTo>
                    <a:pt x="6098" y="86431"/>
                  </a:lnTo>
                  <a:cubicBezTo>
                    <a:pt x="-2931" y="81192"/>
                    <a:pt x="-1790" y="72143"/>
                    <a:pt x="8570" y="66047"/>
                  </a:cubicBezTo>
                  <a:lnTo>
                    <a:pt x="114262" y="4992"/>
                  </a:lnTo>
                  <a:cubicBezTo>
                    <a:pt x="125078" y="-1075"/>
                    <a:pt x="138128" y="-1647"/>
                    <a:pt x="149429" y="3468"/>
                  </a:cubicBezTo>
                  <a:lnTo>
                    <a:pt x="260159" y="67571"/>
                  </a:lnTo>
                  <a:cubicBezTo>
                    <a:pt x="269664" y="72810"/>
                    <a:pt x="268048" y="81859"/>
                    <a:pt x="257593" y="87955"/>
                  </a:cubicBezTo>
                  <a:lnTo>
                    <a:pt x="151996" y="149010"/>
                  </a:lnTo>
                  <a:cubicBezTo>
                    <a:pt x="141160" y="155125"/>
                    <a:pt x="128053" y="155697"/>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2"/>
            <p:cNvSpPr/>
            <p:nvPr/>
          </p:nvSpPr>
          <p:spPr>
            <a:xfrm>
              <a:off x="3784546" y="3581216"/>
              <a:ext cx="266667" cy="153993"/>
            </a:xfrm>
            <a:custGeom>
              <a:rect b="b" l="l" r="r" t="t"/>
              <a:pathLst>
                <a:path extrusionOk="0" h="153993" w="266667">
                  <a:moveTo>
                    <a:pt x="117013" y="150482"/>
                  </a:moveTo>
                  <a:lnTo>
                    <a:pt x="6284" y="86474"/>
                  </a:lnTo>
                  <a:cubicBezTo>
                    <a:pt x="-3221" y="81235"/>
                    <a:pt x="-1605" y="72091"/>
                    <a:pt x="8850" y="66091"/>
                  </a:cubicBezTo>
                  <a:lnTo>
                    <a:pt x="114447" y="4940"/>
                  </a:lnTo>
                  <a:cubicBezTo>
                    <a:pt x="125311" y="-1099"/>
                    <a:pt x="138389" y="-1632"/>
                    <a:pt x="149709" y="3511"/>
                  </a:cubicBezTo>
                  <a:lnTo>
                    <a:pt x="260344" y="67519"/>
                  </a:lnTo>
                  <a:cubicBezTo>
                    <a:pt x="269849" y="72758"/>
                    <a:pt x="268328" y="81902"/>
                    <a:pt x="257873" y="87903"/>
                  </a:cubicBezTo>
                  <a:lnTo>
                    <a:pt x="152276" y="149053"/>
                  </a:lnTo>
                  <a:cubicBezTo>
                    <a:pt x="141412" y="155092"/>
                    <a:pt x="128333" y="155626"/>
                    <a:pt x="11701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2"/>
            <p:cNvSpPr/>
            <p:nvPr/>
          </p:nvSpPr>
          <p:spPr>
            <a:xfrm>
              <a:off x="3941088" y="3671799"/>
              <a:ext cx="266351" cy="153784"/>
            </a:xfrm>
            <a:custGeom>
              <a:rect b="b" l="l" r="r" t="t"/>
              <a:pathLst>
                <a:path extrusionOk="0" h="153784" w="266351">
                  <a:moveTo>
                    <a:pt x="117013" y="150101"/>
                  </a:moveTo>
                  <a:lnTo>
                    <a:pt x="6284" y="86093"/>
                  </a:lnTo>
                  <a:cubicBezTo>
                    <a:pt x="-3221" y="80854"/>
                    <a:pt x="-1605" y="71710"/>
                    <a:pt x="8850" y="65710"/>
                  </a:cubicBezTo>
                  <a:lnTo>
                    <a:pt x="114162" y="4940"/>
                  </a:lnTo>
                  <a:cubicBezTo>
                    <a:pt x="125026" y="-1099"/>
                    <a:pt x="138104" y="-1632"/>
                    <a:pt x="149424" y="3511"/>
                  </a:cubicBezTo>
                  <a:lnTo>
                    <a:pt x="260059" y="67519"/>
                  </a:lnTo>
                  <a:cubicBezTo>
                    <a:pt x="269564" y="72758"/>
                    <a:pt x="267948" y="81902"/>
                    <a:pt x="257588" y="87903"/>
                  </a:cubicBezTo>
                  <a:lnTo>
                    <a:pt x="152181" y="149053"/>
                  </a:lnTo>
                  <a:cubicBezTo>
                    <a:pt x="141288" y="154968"/>
                    <a:pt x="128238" y="155359"/>
                    <a:pt x="117013" y="15010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2"/>
            <p:cNvSpPr/>
            <p:nvPr/>
          </p:nvSpPr>
          <p:spPr>
            <a:xfrm>
              <a:off x="4097622" y="3762381"/>
              <a:ext cx="266636" cy="153993"/>
            </a:xfrm>
            <a:custGeom>
              <a:rect b="b" l="l" r="r" t="t"/>
              <a:pathLst>
                <a:path extrusionOk="0" h="153993" w="266636">
                  <a:moveTo>
                    <a:pt x="116927" y="150482"/>
                  </a:moveTo>
                  <a:lnTo>
                    <a:pt x="6292" y="86474"/>
                  </a:lnTo>
                  <a:cubicBezTo>
                    <a:pt x="-3212" y="81235"/>
                    <a:pt x="-1597" y="72091"/>
                    <a:pt x="8764" y="66091"/>
                  </a:cubicBezTo>
                  <a:lnTo>
                    <a:pt x="114456" y="4940"/>
                  </a:lnTo>
                  <a:cubicBezTo>
                    <a:pt x="125291" y="-1099"/>
                    <a:pt x="138341" y="-1632"/>
                    <a:pt x="149623" y="3511"/>
                  </a:cubicBezTo>
                  <a:lnTo>
                    <a:pt x="260353" y="67519"/>
                  </a:lnTo>
                  <a:cubicBezTo>
                    <a:pt x="269857" y="72758"/>
                    <a:pt x="268241" y="81902"/>
                    <a:pt x="257786" y="87903"/>
                  </a:cubicBezTo>
                  <a:lnTo>
                    <a:pt x="152189" y="149053"/>
                  </a:lnTo>
                  <a:cubicBezTo>
                    <a:pt x="141325" y="155092"/>
                    <a:pt x="128247" y="155626"/>
                    <a:pt x="116927"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2"/>
            <p:cNvSpPr/>
            <p:nvPr/>
          </p:nvSpPr>
          <p:spPr>
            <a:xfrm>
              <a:off x="4254133" y="3852876"/>
              <a:ext cx="266854" cy="154172"/>
            </a:xfrm>
            <a:custGeom>
              <a:rect b="b" l="l" r="r" t="t"/>
              <a:pathLst>
                <a:path extrusionOk="0" h="154172" w="266854">
                  <a:moveTo>
                    <a:pt x="116959" y="150570"/>
                  </a:moveTo>
                  <a:lnTo>
                    <a:pt x="6324" y="86466"/>
                  </a:lnTo>
                  <a:cubicBezTo>
                    <a:pt x="-3181" y="81228"/>
                    <a:pt x="-1660" y="72179"/>
                    <a:pt x="8795" y="66083"/>
                  </a:cubicBezTo>
                  <a:lnTo>
                    <a:pt x="114772" y="5028"/>
                  </a:lnTo>
                  <a:cubicBezTo>
                    <a:pt x="125608" y="-1087"/>
                    <a:pt x="138715" y="-1659"/>
                    <a:pt x="150035" y="3504"/>
                  </a:cubicBezTo>
                  <a:lnTo>
                    <a:pt x="260764" y="67607"/>
                  </a:lnTo>
                  <a:cubicBezTo>
                    <a:pt x="269794" y="72846"/>
                    <a:pt x="268653" y="81894"/>
                    <a:pt x="258198" y="87990"/>
                  </a:cubicBezTo>
                  <a:lnTo>
                    <a:pt x="152601" y="149046"/>
                  </a:lnTo>
                  <a:cubicBezTo>
                    <a:pt x="141661" y="155294"/>
                    <a:pt x="128383" y="155865"/>
                    <a:pt x="11695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3" name="Google Shape;123;p12"/>
            <p:cNvSpPr/>
            <p:nvPr/>
          </p:nvSpPr>
          <p:spPr>
            <a:xfrm>
              <a:off x="4410814" y="3943451"/>
              <a:ext cx="266442" cy="153993"/>
            </a:xfrm>
            <a:custGeom>
              <a:rect b="b" l="l" r="r" t="t"/>
              <a:pathLst>
                <a:path extrusionOk="0" h="153993" w="266442">
                  <a:moveTo>
                    <a:pt x="116819" y="150482"/>
                  </a:moveTo>
                  <a:lnTo>
                    <a:pt x="6089" y="86474"/>
                  </a:lnTo>
                  <a:cubicBezTo>
                    <a:pt x="-2940" y="81235"/>
                    <a:pt x="-1799" y="72091"/>
                    <a:pt x="8656" y="66091"/>
                  </a:cubicBezTo>
                  <a:lnTo>
                    <a:pt x="114253" y="4940"/>
                  </a:lnTo>
                  <a:cubicBezTo>
                    <a:pt x="125117" y="-1099"/>
                    <a:pt x="138195" y="-1632"/>
                    <a:pt x="149516"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2"/>
            <p:cNvSpPr/>
            <p:nvPr/>
          </p:nvSpPr>
          <p:spPr>
            <a:xfrm>
              <a:off x="4567356" y="4034034"/>
              <a:ext cx="266239" cy="153993"/>
            </a:xfrm>
            <a:custGeom>
              <a:rect b="b" l="l" r="r" t="t"/>
              <a:pathLst>
                <a:path extrusionOk="0" h="153993" w="266239">
                  <a:moveTo>
                    <a:pt x="116819" y="150482"/>
                  </a:moveTo>
                  <a:lnTo>
                    <a:pt x="6089" y="86474"/>
                  </a:lnTo>
                  <a:cubicBezTo>
                    <a:pt x="-2940" y="81235"/>
                    <a:pt x="-1799" y="72091"/>
                    <a:pt x="8656" y="66090"/>
                  </a:cubicBezTo>
                  <a:lnTo>
                    <a:pt x="114253" y="4940"/>
                  </a:lnTo>
                  <a:cubicBezTo>
                    <a:pt x="125117" y="-1099"/>
                    <a:pt x="138195" y="-1632"/>
                    <a:pt x="149515" y="3511"/>
                  </a:cubicBezTo>
                  <a:lnTo>
                    <a:pt x="260150" y="67519"/>
                  </a:lnTo>
                  <a:cubicBezTo>
                    <a:pt x="269180" y="72758"/>
                    <a:pt x="268039" y="81902"/>
                    <a:pt x="257584"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2"/>
            <p:cNvSpPr/>
            <p:nvPr/>
          </p:nvSpPr>
          <p:spPr>
            <a:xfrm>
              <a:off x="4723985" y="4124617"/>
              <a:ext cx="266248" cy="154017"/>
            </a:xfrm>
            <a:custGeom>
              <a:rect b="b" l="l" r="r" t="t"/>
              <a:pathLst>
                <a:path extrusionOk="0" h="154017" w="266248">
                  <a:moveTo>
                    <a:pt x="116638"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2" y="87903"/>
                  </a:cubicBezTo>
                  <a:lnTo>
                    <a:pt x="151996" y="149053"/>
                  </a:lnTo>
                  <a:cubicBezTo>
                    <a:pt x="141103" y="155130"/>
                    <a:pt x="127977" y="155654"/>
                    <a:pt x="11663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2"/>
            <p:cNvSpPr/>
            <p:nvPr/>
          </p:nvSpPr>
          <p:spPr>
            <a:xfrm>
              <a:off x="4880346" y="4215112"/>
              <a:ext cx="266334" cy="154040"/>
            </a:xfrm>
            <a:custGeom>
              <a:rect b="b" l="l" r="r" t="t"/>
              <a:pathLst>
                <a:path extrusionOk="0" h="154040" w="266334">
                  <a:moveTo>
                    <a:pt x="116819" y="150570"/>
                  </a:moveTo>
                  <a:lnTo>
                    <a:pt x="6090" y="86466"/>
                  </a:lnTo>
                  <a:cubicBezTo>
                    <a:pt x="-2940" y="81228"/>
                    <a:pt x="-1799" y="72179"/>
                    <a:pt x="8656" y="66083"/>
                  </a:cubicBezTo>
                  <a:lnTo>
                    <a:pt x="114253" y="5028"/>
                  </a:lnTo>
                  <a:cubicBezTo>
                    <a:pt x="125088" y="-1087"/>
                    <a:pt x="138195" y="-1659"/>
                    <a:pt x="149515" y="3504"/>
                  </a:cubicBezTo>
                  <a:lnTo>
                    <a:pt x="260245" y="67607"/>
                  </a:lnTo>
                  <a:cubicBezTo>
                    <a:pt x="269275" y="72750"/>
                    <a:pt x="268134" y="81894"/>
                    <a:pt x="257679" y="87990"/>
                  </a:cubicBezTo>
                  <a:lnTo>
                    <a:pt x="152082" y="149046"/>
                  </a:lnTo>
                  <a:cubicBezTo>
                    <a:pt x="141227" y="155122"/>
                    <a:pt x="128149" y="155685"/>
                    <a:pt x="116819"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2"/>
            <p:cNvSpPr/>
            <p:nvPr/>
          </p:nvSpPr>
          <p:spPr>
            <a:xfrm>
              <a:off x="5036888" y="4305687"/>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2"/>
            <p:cNvSpPr/>
            <p:nvPr/>
          </p:nvSpPr>
          <p:spPr>
            <a:xfrm>
              <a:off x="5193145" y="4396270"/>
              <a:ext cx="266239" cy="154284"/>
            </a:xfrm>
            <a:custGeom>
              <a:rect b="b" l="l" r="r" t="t"/>
              <a:pathLst>
                <a:path extrusionOk="0" h="154284" w="266239">
                  <a:moveTo>
                    <a:pt x="116724" y="150482"/>
                  </a:moveTo>
                  <a:lnTo>
                    <a:pt x="6089" y="86474"/>
                  </a:lnTo>
                  <a:cubicBezTo>
                    <a:pt x="-2940" y="81235"/>
                    <a:pt x="-1799" y="72091"/>
                    <a:pt x="8656" y="66090"/>
                  </a:cubicBezTo>
                  <a:lnTo>
                    <a:pt x="114253" y="4940"/>
                  </a:lnTo>
                  <a:cubicBezTo>
                    <a:pt x="125088" y="-1099"/>
                    <a:pt x="138138" y="-1632"/>
                    <a:pt x="149420" y="3511"/>
                  </a:cubicBezTo>
                  <a:lnTo>
                    <a:pt x="260150" y="67519"/>
                  </a:lnTo>
                  <a:cubicBezTo>
                    <a:pt x="269180" y="72758"/>
                    <a:pt x="268039" y="81902"/>
                    <a:pt x="257584" y="87903"/>
                  </a:cubicBezTo>
                  <a:lnTo>
                    <a:pt x="152272" y="149529"/>
                  </a:lnTo>
                  <a:cubicBezTo>
                    <a:pt x="141256" y="155511"/>
                    <a:pt x="128044" y="155873"/>
                    <a:pt x="11672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2"/>
            <p:cNvSpPr/>
            <p:nvPr/>
          </p:nvSpPr>
          <p:spPr>
            <a:xfrm>
              <a:off x="3196776" y="3241078"/>
              <a:ext cx="384874" cy="222382"/>
            </a:xfrm>
            <a:custGeom>
              <a:rect b="b" l="l" r="r" t="t"/>
              <a:pathLst>
                <a:path extrusionOk="0" h="222382" w="384874">
                  <a:moveTo>
                    <a:pt x="235252" y="218871"/>
                  </a:moveTo>
                  <a:lnTo>
                    <a:pt x="6284" y="86474"/>
                  </a:lnTo>
                  <a:cubicBezTo>
                    <a:pt x="-3221" y="81235"/>
                    <a:pt x="-1605" y="72091"/>
                    <a:pt x="8850" y="66090"/>
                  </a:cubicBezTo>
                  <a:lnTo>
                    <a:pt x="114447" y="4940"/>
                  </a:lnTo>
                  <a:cubicBezTo>
                    <a:pt x="125311" y="-1099"/>
                    <a:pt x="138389" y="-1632"/>
                    <a:pt x="149709" y="3511"/>
                  </a:cubicBezTo>
                  <a:lnTo>
                    <a:pt x="378582" y="135909"/>
                  </a:lnTo>
                  <a:cubicBezTo>
                    <a:pt x="388087" y="141147"/>
                    <a:pt x="386471" y="150291"/>
                    <a:pt x="376111" y="156292"/>
                  </a:cubicBezTo>
                  <a:lnTo>
                    <a:pt x="270419" y="217443"/>
                  </a:lnTo>
                  <a:cubicBezTo>
                    <a:pt x="259584" y="223482"/>
                    <a:pt x="246534" y="224015"/>
                    <a:pt x="235252" y="21887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2"/>
            <p:cNvSpPr/>
            <p:nvPr/>
          </p:nvSpPr>
          <p:spPr>
            <a:xfrm>
              <a:off x="3242171" y="3443016"/>
              <a:ext cx="266280" cy="153882"/>
            </a:xfrm>
            <a:custGeom>
              <a:rect b="b" l="l" r="r" t="t"/>
              <a:pathLst>
                <a:path extrusionOk="0" h="153882" w="266280">
                  <a:moveTo>
                    <a:pt x="116765" y="150284"/>
                  </a:moveTo>
                  <a:lnTo>
                    <a:pt x="6131" y="86466"/>
                  </a:lnTo>
                  <a:cubicBezTo>
                    <a:pt x="-2899" y="81228"/>
                    <a:pt x="-1853" y="72179"/>
                    <a:pt x="8602" y="66083"/>
                  </a:cubicBezTo>
                  <a:lnTo>
                    <a:pt x="114199" y="5028"/>
                  </a:lnTo>
                  <a:cubicBezTo>
                    <a:pt x="125034" y="-1087"/>
                    <a:pt x="138141" y="-1659"/>
                    <a:pt x="149461" y="3504"/>
                  </a:cubicBezTo>
                  <a:lnTo>
                    <a:pt x="260191" y="67607"/>
                  </a:lnTo>
                  <a:cubicBezTo>
                    <a:pt x="269220" y="72750"/>
                    <a:pt x="268080" y="81894"/>
                    <a:pt x="257625" y="87990"/>
                  </a:cubicBezTo>
                  <a:lnTo>
                    <a:pt x="152028" y="149046"/>
                  </a:lnTo>
                  <a:cubicBezTo>
                    <a:pt x="141135" y="155027"/>
                    <a:pt x="128057" y="155484"/>
                    <a:pt x="116765" y="15028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2"/>
            <p:cNvSpPr/>
            <p:nvPr/>
          </p:nvSpPr>
          <p:spPr>
            <a:xfrm>
              <a:off x="3398660" y="3533591"/>
              <a:ext cx="266442" cy="153993"/>
            </a:xfrm>
            <a:custGeom>
              <a:rect b="b" l="l" r="r" t="t"/>
              <a:pathLst>
                <a:path extrusionOk="0" h="153993" w="266442">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655"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2"/>
            <p:cNvSpPr/>
            <p:nvPr/>
          </p:nvSpPr>
          <p:spPr>
            <a:xfrm>
              <a:off x="3554723" y="3624118"/>
              <a:ext cx="266722" cy="153784"/>
            </a:xfrm>
            <a:custGeom>
              <a:rect b="b" l="l" r="r" t="t"/>
              <a:pathLst>
                <a:path extrusionOk="0" h="153784" w="266722">
                  <a:moveTo>
                    <a:pt x="117203" y="150156"/>
                  </a:moveTo>
                  <a:lnTo>
                    <a:pt x="6284" y="86434"/>
                  </a:lnTo>
                  <a:cubicBezTo>
                    <a:pt x="-3221" y="81195"/>
                    <a:pt x="-1605" y="72147"/>
                    <a:pt x="8850" y="66051"/>
                  </a:cubicBezTo>
                  <a:lnTo>
                    <a:pt x="114447" y="4995"/>
                  </a:lnTo>
                  <a:cubicBezTo>
                    <a:pt x="125301" y="-1081"/>
                    <a:pt x="138380" y="-1644"/>
                    <a:pt x="149709" y="3471"/>
                  </a:cubicBezTo>
                  <a:lnTo>
                    <a:pt x="260439" y="67575"/>
                  </a:lnTo>
                  <a:cubicBezTo>
                    <a:pt x="269944" y="72813"/>
                    <a:pt x="268328" y="81862"/>
                    <a:pt x="257873" y="87958"/>
                  </a:cubicBezTo>
                  <a:lnTo>
                    <a:pt x="152276" y="149013"/>
                  </a:lnTo>
                  <a:cubicBezTo>
                    <a:pt x="141431" y="154947"/>
                    <a:pt x="128409" y="155367"/>
                    <a:pt x="117203" y="15015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2"/>
            <p:cNvSpPr/>
            <p:nvPr/>
          </p:nvSpPr>
          <p:spPr>
            <a:xfrm>
              <a:off x="3711455" y="3714661"/>
              <a:ext cx="266433" cy="153993"/>
            </a:xfrm>
            <a:custGeom>
              <a:rect b="b" l="l" r="r" t="t"/>
              <a:pathLst>
                <a:path extrusionOk="0" h="153993" w="266433">
                  <a:moveTo>
                    <a:pt x="116918" y="150482"/>
                  </a:moveTo>
                  <a:lnTo>
                    <a:pt x="6284" y="86474"/>
                  </a:lnTo>
                  <a:cubicBezTo>
                    <a:pt x="-3221" y="81235"/>
                    <a:pt x="-1605" y="72091"/>
                    <a:pt x="8850" y="66090"/>
                  </a:cubicBezTo>
                  <a:lnTo>
                    <a:pt x="114447" y="4940"/>
                  </a:lnTo>
                  <a:cubicBezTo>
                    <a:pt x="125282" y="-1099"/>
                    <a:pt x="138332" y="-1632"/>
                    <a:pt x="149614" y="3511"/>
                  </a:cubicBezTo>
                  <a:lnTo>
                    <a:pt x="260344" y="67519"/>
                  </a:lnTo>
                  <a:cubicBezTo>
                    <a:pt x="269373" y="72758"/>
                    <a:pt x="268233" y="81902"/>
                    <a:pt x="257778" y="87903"/>
                  </a:cubicBezTo>
                  <a:lnTo>
                    <a:pt x="152181" y="149053"/>
                  </a:lnTo>
                  <a:cubicBezTo>
                    <a:pt x="141317" y="155092"/>
                    <a:pt x="128238" y="155625"/>
                    <a:pt x="116918"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2"/>
            <p:cNvSpPr/>
            <p:nvPr/>
          </p:nvSpPr>
          <p:spPr>
            <a:xfrm>
              <a:off x="3868572" y="3805244"/>
              <a:ext cx="266280" cy="154106"/>
            </a:xfrm>
            <a:custGeom>
              <a:rect b="b" l="l" r="r" t="t"/>
              <a:pathLst>
                <a:path extrusionOk="0" h="154106" w="266280">
                  <a:moveTo>
                    <a:pt x="116344"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134" y="81902"/>
                    <a:pt x="257679" y="87903"/>
                  </a:cubicBezTo>
                  <a:lnTo>
                    <a:pt x="152082" y="148958"/>
                  </a:lnTo>
                  <a:cubicBezTo>
                    <a:pt x="141123" y="155235"/>
                    <a:pt x="127797" y="155807"/>
                    <a:pt x="116344"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2"/>
            <p:cNvSpPr/>
            <p:nvPr/>
          </p:nvSpPr>
          <p:spPr>
            <a:xfrm>
              <a:off x="4024630" y="3895731"/>
              <a:ext cx="266248" cy="153993"/>
            </a:xfrm>
            <a:custGeom>
              <a:rect b="b" l="l" r="r" t="t"/>
              <a:pathLst>
                <a:path extrusionOk="0" h="153993" w="266248">
                  <a:moveTo>
                    <a:pt x="116733" y="150482"/>
                  </a:moveTo>
                  <a:lnTo>
                    <a:pt x="6098" y="86474"/>
                  </a:lnTo>
                  <a:cubicBezTo>
                    <a:pt x="-2931" y="81235"/>
                    <a:pt x="-1790" y="72091"/>
                    <a:pt x="8570" y="66091"/>
                  </a:cubicBezTo>
                  <a:lnTo>
                    <a:pt x="114262" y="4940"/>
                  </a:lnTo>
                  <a:cubicBezTo>
                    <a:pt x="125097" y="-1099"/>
                    <a:pt x="138147" y="-1632"/>
                    <a:pt x="149429" y="3511"/>
                  </a:cubicBezTo>
                  <a:lnTo>
                    <a:pt x="260159" y="67519"/>
                  </a:lnTo>
                  <a:cubicBezTo>
                    <a:pt x="269188" y="72758"/>
                    <a:pt x="268048" y="81902"/>
                    <a:pt x="257593" y="87903"/>
                  </a:cubicBezTo>
                  <a:lnTo>
                    <a:pt x="151996" y="149053"/>
                  </a:lnTo>
                  <a:cubicBezTo>
                    <a:pt x="141132" y="155092"/>
                    <a:pt x="128053" y="155626"/>
                    <a:pt x="116733"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2"/>
            <p:cNvSpPr/>
            <p:nvPr/>
          </p:nvSpPr>
          <p:spPr>
            <a:xfrm>
              <a:off x="4181086" y="3986314"/>
              <a:ext cx="266248" cy="153993"/>
            </a:xfrm>
            <a:custGeom>
              <a:rect b="b" l="l" r="r" t="t"/>
              <a:pathLst>
                <a:path extrusionOk="0" h="153993" w="266248">
                  <a:moveTo>
                    <a:pt x="116819" y="150482"/>
                  </a:moveTo>
                  <a:lnTo>
                    <a:pt x="6090" y="86474"/>
                  </a:lnTo>
                  <a:cubicBezTo>
                    <a:pt x="-2940" y="81235"/>
                    <a:pt x="-1799" y="72091"/>
                    <a:pt x="8656" y="66091"/>
                  </a:cubicBezTo>
                  <a:lnTo>
                    <a:pt x="114253" y="4940"/>
                  </a:lnTo>
                  <a:cubicBezTo>
                    <a:pt x="125117" y="-1099"/>
                    <a:pt x="138195" y="-1632"/>
                    <a:pt x="149515" y="3511"/>
                  </a:cubicBezTo>
                  <a:lnTo>
                    <a:pt x="260150" y="67519"/>
                  </a:lnTo>
                  <a:cubicBezTo>
                    <a:pt x="269179" y="72758"/>
                    <a:pt x="268039" y="81902"/>
                    <a:pt x="257679" y="87903"/>
                  </a:cubicBezTo>
                  <a:lnTo>
                    <a:pt x="152082" y="149053"/>
                  </a:lnTo>
                  <a:cubicBezTo>
                    <a:pt x="141218" y="155092"/>
                    <a:pt x="128139"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2"/>
            <p:cNvSpPr/>
            <p:nvPr/>
          </p:nvSpPr>
          <p:spPr>
            <a:xfrm>
              <a:off x="4337714" y="4076809"/>
              <a:ext cx="266248" cy="154040"/>
            </a:xfrm>
            <a:custGeom>
              <a:rect b="b" l="l" r="r" t="t"/>
              <a:pathLst>
                <a:path extrusionOk="0" h="154040" w="266248">
                  <a:moveTo>
                    <a:pt x="116733" y="150570"/>
                  </a:moveTo>
                  <a:lnTo>
                    <a:pt x="6098" y="86466"/>
                  </a:lnTo>
                  <a:cubicBezTo>
                    <a:pt x="-2931" y="81228"/>
                    <a:pt x="-1790" y="72179"/>
                    <a:pt x="8570" y="66083"/>
                  </a:cubicBezTo>
                  <a:lnTo>
                    <a:pt x="114262" y="5028"/>
                  </a:lnTo>
                  <a:cubicBezTo>
                    <a:pt x="125069" y="-1087"/>
                    <a:pt x="138138" y="-1659"/>
                    <a:pt x="149429" y="3504"/>
                  </a:cubicBezTo>
                  <a:lnTo>
                    <a:pt x="260159" y="67607"/>
                  </a:lnTo>
                  <a:cubicBezTo>
                    <a:pt x="269188" y="72750"/>
                    <a:pt x="268048" y="81894"/>
                    <a:pt x="257593" y="87990"/>
                  </a:cubicBezTo>
                  <a:lnTo>
                    <a:pt x="151995" y="149046"/>
                  </a:lnTo>
                  <a:cubicBezTo>
                    <a:pt x="141141" y="155122"/>
                    <a:pt x="128063" y="155684"/>
                    <a:pt x="116733" y="150570"/>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2"/>
            <p:cNvSpPr/>
            <p:nvPr/>
          </p:nvSpPr>
          <p:spPr>
            <a:xfrm>
              <a:off x="4494075" y="4167384"/>
              <a:ext cx="266248" cy="153993"/>
            </a:xfrm>
            <a:custGeom>
              <a:rect b="b" l="l" r="r" t="t"/>
              <a:pathLst>
                <a:path extrusionOk="0" h="153993" w="266248">
                  <a:moveTo>
                    <a:pt x="116819" y="150482"/>
                  </a:moveTo>
                  <a:lnTo>
                    <a:pt x="6090" y="86474"/>
                  </a:lnTo>
                  <a:cubicBezTo>
                    <a:pt x="-2940" y="81235"/>
                    <a:pt x="-1799" y="72091"/>
                    <a:pt x="8656" y="66090"/>
                  </a:cubicBezTo>
                  <a:lnTo>
                    <a:pt x="114253" y="4940"/>
                  </a:lnTo>
                  <a:cubicBezTo>
                    <a:pt x="125117" y="-1099"/>
                    <a:pt x="138196" y="-1632"/>
                    <a:pt x="149515" y="3511"/>
                  </a:cubicBezTo>
                  <a:lnTo>
                    <a:pt x="260150" y="67519"/>
                  </a:lnTo>
                  <a:cubicBezTo>
                    <a:pt x="269179" y="72758"/>
                    <a:pt x="268039" y="81902"/>
                    <a:pt x="257679" y="87903"/>
                  </a:cubicBezTo>
                  <a:lnTo>
                    <a:pt x="151987" y="149053"/>
                  </a:lnTo>
                  <a:cubicBezTo>
                    <a:pt x="141151" y="155092"/>
                    <a:pt x="128101" y="155625"/>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2"/>
            <p:cNvSpPr/>
            <p:nvPr/>
          </p:nvSpPr>
          <p:spPr>
            <a:xfrm>
              <a:off x="4650609" y="4257915"/>
              <a:ext cx="266153" cy="154012"/>
            </a:xfrm>
            <a:custGeom>
              <a:rect b="b" l="l" r="r" t="t"/>
              <a:pathLst>
                <a:path extrusionOk="0" h="154012" w="266153">
                  <a:moveTo>
                    <a:pt x="116733" y="150534"/>
                  </a:moveTo>
                  <a:lnTo>
                    <a:pt x="6098" y="86431"/>
                  </a:lnTo>
                  <a:cubicBezTo>
                    <a:pt x="-2931" y="81287"/>
                    <a:pt x="-1790" y="72144"/>
                    <a:pt x="8570" y="66047"/>
                  </a:cubicBezTo>
                  <a:lnTo>
                    <a:pt x="114262" y="4992"/>
                  </a:lnTo>
                  <a:cubicBezTo>
                    <a:pt x="125078" y="-1075"/>
                    <a:pt x="138128" y="-1647"/>
                    <a:pt x="149429" y="3468"/>
                  </a:cubicBezTo>
                  <a:lnTo>
                    <a:pt x="260064" y="67571"/>
                  </a:lnTo>
                  <a:cubicBezTo>
                    <a:pt x="269093" y="72810"/>
                    <a:pt x="267953" y="81859"/>
                    <a:pt x="257498" y="87955"/>
                  </a:cubicBezTo>
                  <a:lnTo>
                    <a:pt x="151900" y="149010"/>
                  </a:lnTo>
                  <a:cubicBezTo>
                    <a:pt x="141084" y="155097"/>
                    <a:pt x="128034" y="155659"/>
                    <a:pt x="116733" y="150534"/>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2"/>
            <p:cNvSpPr/>
            <p:nvPr/>
          </p:nvSpPr>
          <p:spPr>
            <a:xfrm>
              <a:off x="4807065" y="4348454"/>
              <a:ext cx="266248" cy="153993"/>
            </a:xfrm>
            <a:custGeom>
              <a:rect b="b" l="l" r="r" t="t"/>
              <a:pathLst>
                <a:path extrusionOk="0" h="153993" w="266248">
                  <a:moveTo>
                    <a:pt x="116819" y="150482"/>
                  </a:moveTo>
                  <a:lnTo>
                    <a:pt x="6089" y="86474"/>
                  </a:lnTo>
                  <a:cubicBezTo>
                    <a:pt x="-2940" y="81235"/>
                    <a:pt x="-1799" y="72091"/>
                    <a:pt x="8656" y="66091"/>
                  </a:cubicBezTo>
                  <a:lnTo>
                    <a:pt x="114253" y="4940"/>
                  </a:lnTo>
                  <a:cubicBezTo>
                    <a:pt x="125117" y="-1099"/>
                    <a:pt x="138195" y="-1632"/>
                    <a:pt x="149515" y="3511"/>
                  </a:cubicBezTo>
                  <a:lnTo>
                    <a:pt x="260150" y="67519"/>
                  </a:lnTo>
                  <a:cubicBezTo>
                    <a:pt x="269180" y="72758"/>
                    <a:pt x="268039" y="81902"/>
                    <a:pt x="257679" y="87903"/>
                  </a:cubicBezTo>
                  <a:lnTo>
                    <a:pt x="151987" y="149053"/>
                  </a:lnTo>
                  <a:cubicBezTo>
                    <a:pt x="141151" y="155092"/>
                    <a:pt x="128101" y="155626"/>
                    <a:pt x="116819" y="150482"/>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2"/>
            <p:cNvSpPr/>
            <p:nvPr/>
          </p:nvSpPr>
          <p:spPr>
            <a:xfrm>
              <a:off x="4963756" y="4439037"/>
              <a:ext cx="459701" cy="266038"/>
            </a:xfrm>
            <a:custGeom>
              <a:rect b="b" l="l" r="r" t="t"/>
              <a:pathLst>
                <a:path extrusionOk="0" h="266038" w="459701">
                  <a:moveTo>
                    <a:pt x="310281" y="262591"/>
                  </a:moveTo>
                  <a:lnTo>
                    <a:pt x="6131" y="86474"/>
                  </a:lnTo>
                  <a:cubicBezTo>
                    <a:pt x="-2899" y="81235"/>
                    <a:pt x="-1853" y="72091"/>
                    <a:pt x="8602" y="66091"/>
                  </a:cubicBezTo>
                  <a:lnTo>
                    <a:pt x="114199" y="4940"/>
                  </a:lnTo>
                  <a:cubicBezTo>
                    <a:pt x="125063" y="-1099"/>
                    <a:pt x="138141" y="-1632"/>
                    <a:pt x="149461" y="3511"/>
                  </a:cubicBezTo>
                  <a:lnTo>
                    <a:pt x="453611" y="179629"/>
                  </a:lnTo>
                  <a:cubicBezTo>
                    <a:pt x="462641" y="184772"/>
                    <a:pt x="461500" y="193916"/>
                    <a:pt x="451045" y="200012"/>
                  </a:cubicBezTo>
                  <a:lnTo>
                    <a:pt x="345448" y="261067"/>
                  </a:lnTo>
                  <a:cubicBezTo>
                    <a:pt x="334622" y="267106"/>
                    <a:pt x="321582" y="267678"/>
                    <a:pt x="310281" y="26259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2"/>
            <p:cNvSpPr/>
            <p:nvPr/>
          </p:nvSpPr>
          <p:spPr>
            <a:xfrm>
              <a:off x="3045263" y="3329192"/>
              <a:ext cx="306655" cy="177371"/>
            </a:xfrm>
            <a:custGeom>
              <a:rect b="b" l="l" r="r" t="t"/>
              <a:pathLst>
                <a:path extrusionOk="0" h="177371" w="306655">
                  <a:moveTo>
                    <a:pt x="157227" y="173811"/>
                  </a:moveTo>
                  <a:lnTo>
                    <a:pt x="6292" y="86466"/>
                  </a:lnTo>
                  <a:cubicBezTo>
                    <a:pt x="-3212" y="81228"/>
                    <a:pt x="-1597" y="72084"/>
                    <a:pt x="8763" y="66083"/>
                  </a:cubicBezTo>
                  <a:lnTo>
                    <a:pt x="114456" y="5028"/>
                  </a:lnTo>
                  <a:cubicBezTo>
                    <a:pt x="125262" y="-1088"/>
                    <a:pt x="138331" y="-1659"/>
                    <a:pt x="149623" y="3504"/>
                  </a:cubicBezTo>
                  <a:lnTo>
                    <a:pt x="300557" y="90848"/>
                  </a:lnTo>
                  <a:cubicBezTo>
                    <a:pt x="309587" y="96087"/>
                    <a:pt x="308446" y="105231"/>
                    <a:pt x="298086" y="111232"/>
                  </a:cubicBezTo>
                  <a:lnTo>
                    <a:pt x="192584" y="172382"/>
                  </a:lnTo>
                  <a:cubicBezTo>
                    <a:pt x="181701" y="178487"/>
                    <a:pt x="168566" y="179021"/>
                    <a:pt x="157227" y="17381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2"/>
            <p:cNvSpPr/>
            <p:nvPr/>
          </p:nvSpPr>
          <p:spPr>
            <a:xfrm>
              <a:off x="3658039" y="3005282"/>
              <a:ext cx="2325529" cy="1345328"/>
            </a:xfrm>
            <a:custGeom>
              <a:rect b="b" l="l" r="r" t="t"/>
              <a:pathLst>
                <a:path extrusionOk="0" h="1345328" w="2325529">
                  <a:moveTo>
                    <a:pt x="2228861" y="1341731"/>
                  </a:moveTo>
                  <a:lnTo>
                    <a:pt x="6284" y="55856"/>
                  </a:lnTo>
                  <a:cubicBezTo>
                    <a:pt x="-3221" y="50712"/>
                    <a:pt x="-1605" y="41568"/>
                    <a:pt x="8850" y="35472"/>
                  </a:cubicBezTo>
                  <a:lnTo>
                    <a:pt x="61696" y="4992"/>
                  </a:lnTo>
                  <a:cubicBezTo>
                    <a:pt x="72512" y="-1075"/>
                    <a:pt x="85562" y="-1647"/>
                    <a:pt x="96863" y="3468"/>
                  </a:cubicBezTo>
                  <a:lnTo>
                    <a:pt x="2319440" y="1289343"/>
                  </a:lnTo>
                  <a:cubicBezTo>
                    <a:pt x="2328470" y="1294582"/>
                    <a:pt x="2327329" y="1303631"/>
                    <a:pt x="2316874" y="1309727"/>
                  </a:cubicBezTo>
                  <a:lnTo>
                    <a:pt x="2264123" y="1340492"/>
                  </a:lnTo>
                  <a:cubicBezTo>
                    <a:pt x="2253231" y="1346474"/>
                    <a:pt x="2240152" y="1346931"/>
                    <a:pt x="2228861" y="1341731"/>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2"/>
            <p:cNvSpPr/>
            <p:nvPr/>
          </p:nvSpPr>
          <p:spPr>
            <a:xfrm>
              <a:off x="2758377" y="3858961"/>
              <a:ext cx="1752611" cy="1013632"/>
            </a:xfrm>
            <a:custGeom>
              <a:rect b="b" l="l" r="r" t="t"/>
              <a:pathLst>
                <a:path extrusionOk="0" h="1013632" w="1752611">
                  <a:moveTo>
                    <a:pt x="1751672" y="634261"/>
                  </a:moveTo>
                  <a:cubicBezTo>
                    <a:pt x="1748498" y="641186"/>
                    <a:pt x="1743071" y="646834"/>
                    <a:pt x="1736275" y="650263"/>
                  </a:cubicBezTo>
                  <a:lnTo>
                    <a:pt x="1124743" y="1004117"/>
                  </a:lnTo>
                  <a:cubicBezTo>
                    <a:pt x="1103871" y="1015747"/>
                    <a:pt x="1078721" y="1016775"/>
                    <a:pt x="1056974" y="1006879"/>
                  </a:cubicBezTo>
                  <a:lnTo>
                    <a:pt x="11458" y="402136"/>
                  </a:lnTo>
                  <a:cubicBezTo>
                    <a:pt x="6990" y="399812"/>
                    <a:pt x="3390" y="396107"/>
                    <a:pt x="1193" y="391564"/>
                  </a:cubicBezTo>
                  <a:cubicBezTo>
                    <a:pt x="-2609" y="382039"/>
                    <a:pt x="2714" y="371466"/>
                    <a:pt x="16591" y="363465"/>
                  </a:cubicBezTo>
                  <a:lnTo>
                    <a:pt x="628218" y="9516"/>
                  </a:lnTo>
                  <a:cubicBezTo>
                    <a:pt x="649090" y="-2114"/>
                    <a:pt x="674240" y="-3143"/>
                    <a:pt x="695986" y="6754"/>
                  </a:cubicBezTo>
                  <a:lnTo>
                    <a:pt x="1741502" y="611496"/>
                  </a:lnTo>
                  <a:cubicBezTo>
                    <a:pt x="1750266" y="615306"/>
                    <a:pt x="1754676" y="625174"/>
                    <a:pt x="1751672" y="634261"/>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2"/>
            <p:cNvSpPr/>
            <p:nvPr/>
          </p:nvSpPr>
          <p:spPr>
            <a:xfrm>
              <a:off x="2759571" y="3871207"/>
              <a:ext cx="1750478" cy="1001386"/>
            </a:xfrm>
            <a:custGeom>
              <a:rect b="b" l="l" r="r" t="t"/>
              <a:pathLst>
                <a:path extrusionOk="0" h="1001386" w="1750478">
                  <a:moveTo>
                    <a:pt x="1750479" y="622015"/>
                  </a:moveTo>
                  <a:cubicBezTo>
                    <a:pt x="1747304" y="628939"/>
                    <a:pt x="1741877" y="634588"/>
                    <a:pt x="1735081" y="638017"/>
                  </a:cubicBezTo>
                  <a:lnTo>
                    <a:pt x="1123550" y="991870"/>
                  </a:lnTo>
                  <a:cubicBezTo>
                    <a:pt x="1102677" y="1003501"/>
                    <a:pt x="1077528" y="1004529"/>
                    <a:pt x="1055781" y="994633"/>
                  </a:cubicBezTo>
                  <a:lnTo>
                    <a:pt x="10265" y="389890"/>
                  </a:lnTo>
                  <a:cubicBezTo>
                    <a:pt x="5797" y="387566"/>
                    <a:pt x="2197" y="383861"/>
                    <a:pt x="0" y="379318"/>
                  </a:cubicBezTo>
                  <a:cubicBezTo>
                    <a:pt x="3240" y="372460"/>
                    <a:pt x="8654" y="366869"/>
                    <a:pt x="15398" y="363411"/>
                  </a:cubicBezTo>
                  <a:lnTo>
                    <a:pt x="627024" y="9557"/>
                  </a:lnTo>
                  <a:cubicBezTo>
                    <a:pt x="647887" y="-2092"/>
                    <a:pt x="673027" y="-3149"/>
                    <a:pt x="694793" y="6700"/>
                  </a:cubicBezTo>
                  <a:lnTo>
                    <a:pt x="1740309" y="611537"/>
                  </a:lnTo>
                  <a:cubicBezTo>
                    <a:pt x="1744748" y="613823"/>
                    <a:pt x="1748321" y="617509"/>
                    <a:pt x="1750479" y="622015"/>
                  </a:cubicBezTo>
                  <a:close/>
                </a:path>
              </a:pathLst>
            </a:custGeom>
            <a:solidFill>
              <a:srgbClr val="C3C6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2"/>
            <p:cNvSpPr/>
            <p:nvPr/>
          </p:nvSpPr>
          <p:spPr>
            <a:xfrm>
              <a:off x="3817633" y="2891711"/>
              <a:ext cx="2255273" cy="1359741"/>
            </a:xfrm>
            <a:custGeom>
              <a:rect b="b" l="l" r="r" t="t"/>
              <a:pathLst>
                <a:path extrusionOk="0" h="1359741" w="2255273">
                  <a:moveTo>
                    <a:pt x="2238450" y="1357766"/>
                  </a:moveTo>
                  <a:lnTo>
                    <a:pt x="15873" y="71891"/>
                  </a:lnTo>
                  <a:cubicBezTo>
                    <a:pt x="5950" y="64538"/>
                    <a:pt x="67" y="52927"/>
                    <a:pt x="0" y="40554"/>
                  </a:cubicBezTo>
                  <a:lnTo>
                    <a:pt x="0" y="14360"/>
                  </a:lnTo>
                  <a:cubicBezTo>
                    <a:pt x="0" y="2263"/>
                    <a:pt x="7319" y="-3261"/>
                    <a:pt x="16348" y="1978"/>
                  </a:cubicBezTo>
                  <a:lnTo>
                    <a:pt x="2238925" y="1287852"/>
                  </a:lnTo>
                  <a:cubicBezTo>
                    <a:pt x="2249028" y="1295063"/>
                    <a:pt x="2255092" y="1306664"/>
                    <a:pt x="2255273" y="1319094"/>
                  </a:cubicBezTo>
                  <a:lnTo>
                    <a:pt x="2255273" y="1345288"/>
                  </a:lnTo>
                  <a:cubicBezTo>
                    <a:pt x="2254798" y="1357480"/>
                    <a:pt x="2247479" y="1363005"/>
                    <a:pt x="2238450" y="1357766"/>
                  </a:cubicBezTo>
                  <a:close/>
                </a:path>
              </a:pathLst>
            </a:custGeom>
            <a:solidFill>
              <a:srgbClr val="2B30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2"/>
            <p:cNvSpPr/>
            <p:nvPr/>
          </p:nvSpPr>
          <p:spPr>
            <a:xfrm>
              <a:off x="3899944" y="2334804"/>
              <a:ext cx="319167" cy="507819"/>
            </a:xfrm>
            <a:custGeom>
              <a:rect b="b" l="l" r="r" t="t"/>
              <a:pathLst>
                <a:path extrusionOk="0" h="507819" w="319167">
                  <a:moveTo>
                    <a:pt x="269363" y="501829"/>
                  </a:moveTo>
                  <a:lnTo>
                    <a:pt x="49804" y="375052"/>
                  </a:lnTo>
                  <a:cubicBezTo>
                    <a:pt x="22336" y="359145"/>
                    <a:pt x="0" y="316378"/>
                    <a:pt x="0" y="279802"/>
                  </a:cubicBezTo>
                  <a:lnTo>
                    <a:pt x="0" y="43867"/>
                  </a:lnTo>
                  <a:cubicBezTo>
                    <a:pt x="0" y="7101"/>
                    <a:pt x="22336" y="-9758"/>
                    <a:pt x="49804" y="5767"/>
                  </a:cubicBezTo>
                  <a:lnTo>
                    <a:pt x="269363" y="132926"/>
                  </a:lnTo>
                  <a:cubicBezTo>
                    <a:pt x="296926" y="148833"/>
                    <a:pt x="319168" y="191600"/>
                    <a:pt x="319168" y="228176"/>
                  </a:cubicBezTo>
                  <a:lnTo>
                    <a:pt x="319168" y="464110"/>
                  </a:lnTo>
                  <a:cubicBezTo>
                    <a:pt x="318787" y="500877"/>
                    <a:pt x="296546" y="517736"/>
                    <a:pt x="269363" y="5018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2"/>
            <p:cNvSpPr/>
            <p:nvPr/>
          </p:nvSpPr>
          <p:spPr>
            <a:xfrm>
              <a:off x="3899468" y="1737396"/>
              <a:ext cx="318787" cy="562544"/>
            </a:xfrm>
            <a:custGeom>
              <a:rect b="b" l="l" r="r" t="t"/>
              <a:pathLst>
                <a:path extrusionOk="0" h="562544" w="318787">
                  <a:moveTo>
                    <a:pt x="268983" y="558884"/>
                  </a:moveTo>
                  <a:lnTo>
                    <a:pt x="49805" y="432106"/>
                  </a:lnTo>
                  <a:cubicBezTo>
                    <a:pt x="22336" y="416200"/>
                    <a:pt x="0" y="351144"/>
                    <a:pt x="0" y="319330"/>
                  </a:cubicBezTo>
                  <a:lnTo>
                    <a:pt x="0" y="43867"/>
                  </a:lnTo>
                  <a:cubicBezTo>
                    <a:pt x="0" y="7101"/>
                    <a:pt x="22336" y="-9758"/>
                    <a:pt x="49805" y="5767"/>
                  </a:cubicBezTo>
                  <a:lnTo>
                    <a:pt x="268983" y="132545"/>
                  </a:lnTo>
                  <a:cubicBezTo>
                    <a:pt x="296546" y="148452"/>
                    <a:pt x="318787" y="191219"/>
                    <a:pt x="318787" y="227795"/>
                  </a:cubicBezTo>
                  <a:lnTo>
                    <a:pt x="318787" y="503258"/>
                  </a:lnTo>
                  <a:cubicBezTo>
                    <a:pt x="318787" y="535643"/>
                    <a:pt x="296546" y="574791"/>
                    <a:pt x="268983" y="558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2"/>
            <p:cNvSpPr/>
            <p:nvPr/>
          </p:nvSpPr>
          <p:spPr>
            <a:xfrm>
              <a:off x="3979213" y="1913870"/>
              <a:ext cx="161864" cy="209418"/>
            </a:xfrm>
            <a:custGeom>
              <a:rect b="b" l="l" r="r" t="t"/>
              <a:pathLst>
                <a:path extrusionOk="0" h="209418" w="161864">
                  <a:moveTo>
                    <a:pt x="80885" y="198388"/>
                  </a:moveTo>
                  <a:cubicBezTo>
                    <a:pt x="36308" y="172575"/>
                    <a:pt x="0" y="109519"/>
                    <a:pt x="0" y="57894"/>
                  </a:cubicBezTo>
                  <a:cubicBezTo>
                    <a:pt x="0" y="6268"/>
                    <a:pt x="36308" y="-14782"/>
                    <a:pt x="80885" y="11031"/>
                  </a:cubicBezTo>
                  <a:cubicBezTo>
                    <a:pt x="125462" y="36844"/>
                    <a:pt x="161865" y="99899"/>
                    <a:pt x="161865" y="151525"/>
                  </a:cubicBezTo>
                  <a:cubicBezTo>
                    <a:pt x="161865" y="203150"/>
                    <a:pt x="125557" y="224200"/>
                    <a:pt x="80885" y="198388"/>
                  </a:cubicBezTo>
                  <a:close/>
                  <a:moveTo>
                    <a:pt x="80885" y="35034"/>
                  </a:moveTo>
                  <a:cubicBezTo>
                    <a:pt x="47714" y="15984"/>
                    <a:pt x="20720" y="31510"/>
                    <a:pt x="20720" y="69895"/>
                  </a:cubicBezTo>
                  <a:cubicBezTo>
                    <a:pt x="22916" y="112443"/>
                    <a:pt x="45280" y="151382"/>
                    <a:pt x="80885" y="174670"/>
                  </a:cubicBezTo>
                  <a:cubicBezTo>
                    <a:pt x="114151" y="193720"/>
                    <a:pt x="141145" y="178290"/>
                    <a:pt x="141145" y="139904"/>
                  </a:cubicBezTo>
                  <a:cubicBezTo>
                    <a:pt x="138949" y="97299"/>
                    <a:pt x="116556" y="58322"/>
                    <a:pt x="80885" y="3503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2"/>
            <p:cNvSpPr/>
            <p:nvPr/>
          </p:nvSpPr>
          <p:spPr>
            <a:xfrm>
              <a:off x="4045651" y="1966906"/>
              <a:ext cx="50374" cy="107156"/>
            </a:xfrm>
            <a:custGeom>
              <a:rect b="b" l="l" r="r" t="t"/>
              <a:pathLst>
                <a:path extrusionOk="0" h="107156" w="50374">
                  <a:moveTo>
                    <a:pt x="36688" y="107156"/>
                  </a:moveTo>
                  <a:lnTo>
                    <a:pt x="0" y="48673"/>
                  </a:lnTo>
                  <a:lnTo>
                    <a:pt x="0" y="0"/>
                  </a:lnTo>
                  <a:lnTo>
                    <a:pt x="20720" y="12001"/>
                  </a:lnTo>
                  <a:lnTo>
                    <a:pt x="20720" y="49816"/>
                  </a:lnTo>
                  <a:lnTo>
                    <a:pt x="50375" y="96964"/>
                  </a:lnTo>
                  <a:lnTo>
                    <a:pt x="36688" y="10715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2"/>
            <p:cNvSpPr/>
            <p:nvPr/>
          </p:nvSpPr>
          <p:spPr>
            <a:xfrm>
              <a:off x="3899183" y="1178204"/>
              <a:ext cx="318787" cy="538687"/>
            </a:xfrm>
            <a:custGeom>
              <a:rect b="b" l="l" r="r" t="t"/>
              <a:pathLst>
                <a:path extrusionOk="0" h="538687" w="318787">
                  <a:moveTo>
                    <a:pt x="268983" y="535432"/>
                  </a:moveTo>
                  <a:lnTo>
                    <a:pt x="49805" y="408655"/>
                  </a:lnTo>
                  <a:cubicBezTo>
                    <a:pt x="22336" y="392653"/>
                    <a:pt x="0" y="321025"/>
                    <a:pt x="0" y="289116"/>
                  </a:cubicBezTo>
                  <a:lnTo>
                    <a:pt x="0" y="35560"/>
                  </a:lnTo>
                  <a:cubicBezTo>
                    <a:pt x="0" y="3747"/>
                    <a:pt x="22336" y="-9207"/>
                    <a:pt x="49805" y="6985"/>
                  </a:cubicBezTo>
                  <a:lnTo>
                    <a:pt x="268983" y="133858"/>
                  </a:lnTo>
                  <a:cubicBezTo>
                    <a:pt x="298400" y="153033"/>
                    <a:pt x="316905" y="185135"/>
                    <a:pt x="318787" y="220250"/>
                  </a:cubicBezTo>
                  <a:lnTo>
                    <a:pt x="318787" y="473901"/>
                  </a:lnTo>
                  <a:cubicBezTo>
                    <a:pt x="318787" y="505429"/>
                    <a:pt x="296546" y="551339"/>
                    <a:pt x="268983" y="5354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2"/>
            <p:cNvSpPr/>
            <p:nvPr/>
          </p:nvSpPr>
          <p:spPr>
            <a:xfrm>
              <a:off x="3979213" y="1338206"/>
              <a:ext cx="159393" cy="203465"/>
            </a:xfrm>
            <a:custGeom>
              <a:rect b="b" l="l" r="r" t="t"/>
              <a:pathLst>
                <a:path extrusionOk="0" h="203465" w="159393">
                  <a:moveTo>
                    <a:pt x="79364" y="71487"/>
                  </a:moveTo>
                  <a:cubicBezTo>
                    <a:pt x="66153" y="63867"/>
                    <a:pt x="55507" y="70059"/>
                    <a:pt x="55507" y="85394"/>
                  </a:cubicBezTo>
                  <a:cubicBezTo>
                    <a:pt x="56401" y="102231"/>
                    <a:pt x="65259" y="117629"/>
                    <a:pt x="79364" y="126828"/>
                  </a:cubicBezTo>
                  <a:cubicBezTo>
                    <a:pt x="92576" y="134448"/>
                    <a:pt x="103316" y="128256"/>
                    <a:pt x="103316" y="113016"/>
                  </a:cubicBezTo>
                  <a:cubicBezTo>
                    <a:pt x="102356" y="96150"/>
                    <a:pt x="93469" y="80738"/>
                    <a:pt x="79364" y="71487"/>
                  </a:cubicBezTo>
                  <a:close/>
                  <a:moveTo>
                    <a:pt x="143141" y="81012"/>
                  </a:moveTo>
                  <a:lnTo>
                    <a:pt x="124131" y="69963"/>
                  </a:lnTo>
                  <a:cubicBezTo>
                    <a:pt x="121052" y="67857"/>
                    <a:pt x="118828" y="64715"/>
                    <a:pt x="117858" y="61105"/>
                  </a:cubicBezTo>
                  <a:lnTo>
                    <a:pt x="112916" y="41007"/>
                  </a:lnTo>
                  <a:cubicBezTo>
                    <a:pt x="111880" y="37405"/>
                    <a:pt x="109627" y="34274"/>
                    <a:pt x="106548" y="32149"/>
                  </a:cubicBezTo>
                  <a:lnTo>
                    <a:pt x="52371" y="812"/>
                  </a:lnTo>
                  <a:cubicBezTo>
                    <a:pt x="49709" y="-712"/>
                    <a:pt x="46953" y="-45"/>
                    <a:pt x="46098" y="2431"/>
                  </a:cubicBezTo>
                  <a:lnTo>
                    <a:pt x="41155" y="16719"/>
                  </a:lnTo>
                  <a:cubicBezTo>
                    <a:pt x="40271" y="18799"/>
                    <a:pt x="37867" y="19765"/>
                    <a:pt x="35795" y="18876"/>
                  </a:cubicBezTo>
                  <a:cubicBezTo>
                    <a:pt x="35462" y="18737"/>
                    <a:pt x="35158" y="18556"/>
                    <a:pt x="34882" y="18338"/>
                  </a:cubicBezTo>
                  <a:lnTo>
                    <a:pt x="15873" y="7289"/>
                  </a:lnTo>
                  <a:cubicBezTo>
                    <a:pt x="7129" y="2145"/>
                    <a:pt x="0" y="6336"/>
                    <a:pt x="0" y="16814"/>
                  </a:cubicBezTo>
                  <a:lnTo>
                    <a:pt x="0" y="99872"/>
                  </a:lnTo>
                  <a:cubicBezTo>
                    <a:pt x="608" y="111084"/>
                    <a:pt x="6501" y="121337"/>
                    <a:pt x="15873" y="127494"/>
                  </a:cubicBezTo>
                  <a:lnTo>
                    <a:pt x="143426" y="201313"/>
                  </a:lnTo>
                  <a:cubicBezTo>
                    <a:pt x="152170" y="206361"/>
                    <a:pt x="159394" y="202266"/>
                    <a:pt x="159394" y="191788"/>
                  </a:cubicBezTo>
                  <a:lnTo>
                    <a:pt x="159394" y="108444"/>
                  </a:lnTo>
                  <a:cubicBezTo>
                    <a:pt x="158700" y="97136"/>
                    <a:pt x="152655" y="86841"/>
                    <a:pt x="143141" y="80727"/>
                  </a:cubicBezTo>
                  <a:close/>
                  <a:moveTo>
                    <a:pt x="79364" y="145592"/>
                  </a:moveTo>
                  <a:cubicBezTo>
                    <a:pt x="55878" y="130194"/>
                    <a:pt x="41089" y="104524"/>
                    <a:pt x="39540" y="76440"/>
                  </a:cubicBezTo>
                  <a:cubicBezTo>
                    <a:pt x="39540" y="50913"/>
                    <a:pt x="57408" y="40626"/>
                    <a:pt x="79364" y="53390"/>
                  </a:cubicBezTo>
                  <a:cubicBezTo>
                    <a:pt x="102907" y="68733"/>
                    <a:pt x="117716" y="94435"/>
                    <a:pt x="119189" y="122541"/>
                  </a:cubicBezTo>
                  <a:cubicBezTo>
                    <a:pt x="119189" y="147687"/>
                    <a:pt x="101415" y="158070"/>
                    <a:pt x="79364" y="145306"/>
                  </a:cubicBezTo>
                  <a:close/>
                  <a:moveTo>
                    <a:pt x="137533" y="109111"/>
                  </a:moveTo>
                  <a:cubicBezTo>
                    <a:pt x="134292" y="106996"/>
                    <a:pt x="132239" y="103459"/>
                    <a:pt x="132020" y="99586"/>
                  </a:cubicBezTo>
                  <a:cubicBezTo>
                    <a:pt x="132020" y="95967"/>
                    <a:pt x="134491" y="94538"/>
                    <a:pt x="137533" y="96348"/>
                  </a:cubicBezTo>
                  <a:cubicBezTo>
                    <a:pt x="140812" y="98441"/>
                    <a:pt x="142903" y="101982"/>
                    <a:pt x="143141" y="105873"/>
                  </a:cubicBezTo>
                  <a:cubicBezTo>
                    <a:pt x="143141" y="109206"/>
                    <a:pt x="140669" y="110635"/>
                    <a:pt x="137533" y="1088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2"/>
            <p:cNvSpPr/>
            <p:nvPr/>
          </p:nvSpPr>
          <p:spPr>
            <a:xfrm>
              <a:off x="3993280" y="2480040"/>
              <a:ext cx="134491" cy="224767"/>
            </a:xfrm>
            <a:custGeom>
              <a:rect b="b" l="l" r="r" t="t"/>
              <a:pathLst>
                <a:path extrusionOk="0" h="224767" w="134491">
                  <a:moveTo>
                    <a:pt x="134491" y="125994"/>
                  </a:moveTo>
                  <a:cubicBezTo>
                    <a:pt x="134491" y="168951"/>
                    <a:pt x="67293" y="224768"/>
                    <a:pt x="67293" y="224768"/>
                  </a:cubicBezTo>
                  <a:cubicBezTo>
                    <a:pt x="67293" y="224768"/>
                    <a:pt x="0" y="91418"/>
                    <a:pt x="0" y="48174"/>
                  </a:cubicBezTo>
                  <a:cubicBezTo>
                    <a:pt x="0" y="4931"/>
                    <a:pt x="30130" y="-12214"/>
                    <a:pt x="67293" y="9217"/>
                  </a:cubicBezTo>
                  <a:cubicBezTo>
                    <a:pt x="106975" y="35192"/>
                    <a:pt x="131935" y="78559"/>
                    <a:pt x="134491" y="12599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2"/>
            <p:cNvSpPr/>
            <p:nvPr/>
          </p:nvSpPr>
          <p:spPr>
            <a:xfrm rot="-1801764">
              <a:off x="4024636" y="2501896"/>
              <a:ext cx="71791" cy="124475"/>
            </a:xfrm>
            <a:custGeom>
              <a:rect b="b" l="l" r="r" t="t"/>
              <a:pathLst>
                <a:path extrusionOk="0" h="124586" w="71855">
                  <a:moveTo>
                    <a:pt x="71855" y="62293"/>
                  </a:moveTo>
                  <a:cubicBezTo>
                    <a:pt x="71855" y="96697"/>
                    <a:pt x="55770" y="124587"/>
                    <a:pt x="35928" y="124587"/>
                  </a:cubicBezTo>
                  <a:cubicBezTo>
                    <a:pt x="16085" y="124587"/>
                    <a:pt x="0" y="96697"/>
                    <a:pt x="0" y="62293"/>
                  </a:cubicBezTo>
                  <a:cubicBezTo>
                    <a:pt x="0" y="27890"/>
                    <a:pt x="16085" y="0"/>
                    <a:pt x="35928" y="0"/>
                  </a:cubicBezTo>
                  <a:cubicBezTo>
                    <a:pt x="55770" y="0"/>
                    <a:pt x="71855" y="27890"/>
                    <a:pt x="71855" y="6229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2"/>
            <p:cNvSpPr/>
            <p:nvPr/>
          </p:nvSpPr>
          <p:spPr>
            <a:xfrm>
              <a:off x="4492846" y="2048739"/>
              <a:ext cx="559351" cy="469824"/>
            </a:xfrm>
            <a:custGeom>
              <a:rect b="b" l="l" r="r" t="t"/>
              <a:pathLst>
                <a:path extrusionOk="0" h="469824" w="559351">
                  <a:moveTo>
                    <a:pt x="514299" y="464425"/>
                  </a:moveTo>
                  <a:lnTo>
                    <a:pt x="45147" y="192963"/>
                  </a:lnTo>
                  <a:cubicBezTo>
                    <a:pt x="20245" y="178580"/>
                    <a:pt x="0" y="139908"/>
                    <a:pt x="0" y="106571"/>
                  </a:cubicBezTo>
                  <a:lnTo>
                    <a:pt x="0" y="39610"/>
                  </a:lnTo>
                  <a:cubicBezTo>
                    <a:pt x="0" y="6273"/>
                    <a:pt x="20245" y="-8968"/>
                    <a:pt x="45147" y="5415"/>
                  </a:cubicBezTo>
                  <a:lnTo>
                    <a:pt x="514299" y="276878"/>
                  </a:lnTo>
                  <a:cubicBezTo>
                    <a:pt x="539201" y="291261"/>
                    <a:pt x="559351" y="329932"/>
                    <a:pt x="559351" y="363270"/>
                  </a:cubicBezTo>
                  <a:lnTo>
                    <a:pt x="559351" y="430135"/>
                  </a:lnTo>
                  <a:cubicBezTo>
                    <a:pt x="559351" y="463473"/>
                    <a:pt x="539201" y="478808"/>
                    <a:pt x="514299" y="4644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2"/>
            <p:cNvSpPr/>
            <p:nvPr/>
          </p:nvSpPr>
          <p:spPr>
            <a:xfrm>
              <a:off x="4353888" y="2645824"/>
              <a:ext cx="1638988" cy="1231605"/>
            </a:xfrm>
            <a:custGeom>
              <a:rect b="b" l="l" r="r" t="t"/>
              <a:pathLst>
                <a:path extrusionOk="0" h="1231605" w="1638988">
                  <a:moveTo>
                    <a:pt x="1638989" y="734496"/>
                  </a:moveTo>
                  <a:cubicBezTo>
                    <a:pt x="1638989" y="734496"/>
                    <a:pt x="1138757" y="844986"/>
                    <a:pt x="734332" y="394835"/>
                  </a:cubicBezTo>
                  <a:cubicBezTo>
                    <a:pt x="329908" y="-55317"/>
                    <a:pt x="0" y="2405"/>
                    <a:pt x="0" y="2405"/>
                  </a:cubicBezTo>
                  <a:lnTo>
                    <a:pt x="0" y="283392"/>
                  </a:lnTo>
                  <a:lnTo>
                    <a:pt x="1638989" y="1231606"/>
                  </a:ln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2"/>
            <p:cNvSpPr/>
            <p:nvPr/>
          </p:nvSpPr>
          <p:spPr>
            <a:xfrm>
              <a:off x="4353888" y="2645824"/>
              <a:ext cx="1638988" cy="746475"/>
            </a:xfrm>
            <a:custGeom>
              <a:rect b="b" l="l" r="r" t="t"/>
              <a:pathLst>
                <a:path extrusionOk="0" h="746475" w="1638988">
                  <a:moveTo>
                    <a:pt x="1638989" y="734496"/>
                  </a:moveTo>
                  <a:cubicBezTo>
                    <a:pt x="1638989" y="734496"/>
                    <a:pt x="1138757" y="844986"/>
                    <a:pt x="734332" y="394835"/>
                  </a:cubicBezTo>
                  <a:cubicBezTo>
                    <a:pt x="329908" y="-55317"/>
                    <a:pt x="0" y="2405"/>
                    <a:pt x="0" y="2405"/>
                  </a:cubicBezTo>
                </a:path>
              </a:pathLst>
            </a:custGeom>
            <a:noFill/>
            <a:ln cap="flat" cmpd="sng" w="10075">
              <a:solidFill>
                <a:srgbClr val="CCCEDD"/>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2"/>
            <p:cNvSpPr/>
            <p:nvPr/>
          </p:nvSpPr>
          <p:spPr>
            <a:xfrm>
              <a:off x="5408528" y="1603174"/>
              <a:ext cx="974325" cy="1973896"/>
            </a:xfrm>
            <a:custGeom>
              <a:rect b="b" l="l" r="r" t="t"/>
              <a:pathLst>
                <a:path extrusionOk="0" h="1973896" w="974325">
                  <a:moveTo>
                    <a:pt x="884126" y="1962979"/>
                  </a:moveTo>
                  <a:lnTo>
                    <a:pt x="90295" y="1503684"/>
                  </a:lnTo>
                  <a:cubicBezTo>
                    <a:pt x="40395" y="1475109"/>
                    <a:pt x="0" y="1397480"/>
                    <a:pt x="0" y="1330900"/>
                  </a:cubicBezTo>
                  <a:lnTo>
                    <a:pt x="0" y="79220"/>
                  </a:lnTo>
                  <a:cubicBezTo>
                    <a:pt x="0" y="12545"/>
                    <a:pt x="40395" y="-17935"/>
                    <a:pt x="90295" y="10831"/>
                  </a:cubicBezTo>
                  <a:lnTo>
                    <a:pt x="884126" y="470221"/>
                  </a:lnTo>
                  <a:cubicBezTo>
                    <a:pt x="933931" y="498796"/>
                    <a:pt x="974326" y="576425"/>
                    <a:pt x="974326" y="643005"/>
                  </a:cubicBezTo>
                  <a:lnTo>
                    <a:pt x="974326" y="1894876"/>
                  </a:lnTo>
                  <a:cubicBezTo>
                    <a:pt x="974326" y="1961551"/>
                    <a:pt x="933931" y="1991840"/>
                    <a:pt x="884126" y="1962979"/>
                  </a:cubicBez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2"/>
            <p:cNvSpPr/>
            <p:nvPr/>
          </p:nvSpPr>
          <p:spPr>
            <a:xfrm>
              <a:off x="6324400" y="3534911"/>
              <a:ext cx="27183" cy="49530"/>
            </a:xfrm>
            <a:custGeom>
              <a:rect b="b" l="l" r="r" t="t"/>
              <a:pathLst>
                <a:path extrusionOk="0" h="49530" w="27183">
                  <a:moveTo>
                    <a:pt x="0" y="49530"/>
                  </a:moveTo>
                  <a:lnTo>
                    <a:pt x="27184" y="36100"/>
                  </a:lnTo>
                  <a:lnTo>
                    <a:pt x="8840" y="0"/>
                  </a:lnTo>
                  <a:lnTo>
                    <a:pt x="0" y="4953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2"/>
            <p:cNvSpPr/>
            <p:nvPr/>
          </p:nvSpPr>
          <p:spPr>
            <a:xfrm>
              <a:off x="5423355" y="1605432"/>
              <a:ext cx="45242" cy="39909"/>
            </a:xfrm>
            <a:custGeom>
              <a:rect b="b" l="l" r="r" t="t"/>
              <a:pathLst>
                <a:path extrusionOk="0" h="39909" w="45242">
                  <a:moveTo>
                    <a:pt x="0" y="12097"/>
                  </a:moveTo>
                  <a:cubicBezTo>
                    <a:pt x="7993" y="7334"/>
                    <a:pt x="16396" y="3286"/>
                    <a:pt x="25092" y="0"/>
                  </a:cubicBezTo>
                  <a:lnTo>
                    <a:pt x="45242" y="39910"/>
                  </a:lnTo>
                  <a:close/>
                </a:path>
              </a:pathLst>
            </a:custGeom>
            <a:solidFill>
              <a:srgbClr val="211B4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2"/>
            <p:cNvSpPr/>
            <p:nvPr/>
          </p:nvSpPr>
          <p:spPr>
            <a:xfrm>
              <a:off x="5387713" y="1613611"/>
              <a:ext cx="974325" cy="1973876"/>
            </a:xfrm>
            <a:custGeom>
              <a:rect b="b" l="l" r="r" t="t"/>
              <a:pathLst>
                <a:path extrusionOk="0" h="1973876" w="974325">
                  <a:moveTo>
                    <a:pt x="884126" y="1963020"/>
                  </a:moveTo>
                  <a:lnTo>
                    <a:pt x="90199" y="1503439"/>
                  </a:lnTo>
                  <a:cubicBezTo>
                    <a:pt x="40395" y="1474864"/>
                    <a:pt x="0" y="1397235"/>
                    <a:pt x="0" y="1330655"/>
                  </a:cubicBezTo>
                  <a:lnTo>
                    <a:pt x="0" y="79261"/>
                  </a:lnTo>
                  <a:cubicBezTo>
                    <a:pt x="0" y="12586"/>
                    <a:pt x="40395" y="-17990"/>
                    <a:pt x="90199" y="10871"/>
                  </a:cubicBezTo>
                  <a:lnTo>
                    <a:pt x="884126" y="470262"/>
                  </a:lnTo>
                  <a:cubicBezTo>
                    <a:pt x="933931" y="498837"/>
                    <a:pt x="974326" y="576370"/>
                    <a:pt x="974326" y="642950"/>
                  </a:cubicBezTo>
                  <a:lnTo>
                    <a:pt x="974326" y="1894630"/>
                  </a:lnTo>
                  <a:cubicBezTo>
                    <a:pt x="974326" y="1961210"/>
                    <a:pt x="933931" y="1991881"/>
                    <a:pt x="884126" y="1963020"/>
                  </a:cubicBezTo>
                  <a:close/>
                </a:path>
              </a:pathLst>
            </a:custGeom>
            <a:solidFill>
              <a:srgbClr val="2E245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2"/>
            <p:cNvSpPr/>
            <p:nvPr/>
          </p:nvSpPr>
          <p:spPr>
            <a:xfrm>
              <a:off x="5477912" y="174973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2"/>
            <p:cNvSpPr/>
            <p:nvPr/>
          </p:nvSpPr>
          <p:spPr>
            <a:xfrm>
              <a:off x="5649377" y="1848986"/>
              <a:ext cx="613432" cy="407098"/>
            </a:xfrm>
            <a:custGeom>
              <a:rect b="b" l="l" r="r" t="t"/>
              <a:pathLst>
                <a:path extrusionOk="0" h="407098" w="613432">
                  <a:moveTo>
                    <a:pt x="613433" y="407099"/>
                  </a:moveTo>
                  <a:lnTo>
                    <a:pt x="0" y="52102"/>
                  </a:lnTo>
                  <a:lnTo>
                    <a:pt x="0" y="0"/>
                  </a:lnTo>
                  <a:lnTo>
                    <a:pt x="613433" y="354902"/>
                  </a:lnTo>
                  <a:lnTo>
                    <a:pt x="613433" y="4070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2"/>
            <p:cNvSpPr/>
            <p:nvPr/>
          </p:nvSpPr>
          <p:spPr>
            <a:xfrm>
              <a:off x="5477912" y="191680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2"/>
            <p:cNvSpPr/>
            <p:nvPr/>
          </p:nvSpPr>
          <p:spPr>
            <a:xfrm>
              <a:off x="5649377" y="2015959"/>
              <a:ext cx="405945" cy="287083"/>
            </a:xfrm>
            <a:custGeom>
              <a:rect b="b" l="l" r="r" t="t"/>
              <a:pathLst>
                <a:path extrusionOk="0" h="287083" w="405945">
                  <a:moveTo>
                    <a:pt x="405945" y="287084"/>
                  </a:moveTo>
                  <a:lnTo>
                    <a:pt x="0" y="52197"/>
                  </a:lnTo>
                  <a:lnTo>
                    <a:pt x="0" y="0"/>
                  </a:lnTo>
                  <a:lnTo>
                    <a:pt x="405945" y="234887"/>
                  </a:lnTo>
                  <a:lnTo>
                    <a:pt x="405945" y="287084"/>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2"/>
            <p:cNvSpPr/>
            <p:nvPr/>
          </p:nvSpPr>
          <p:spPr>
            <a:xfrm>
              <a:off x="5477912" y="2000338"/>
              <a:ext cx="144376" cy="135636"/>
            </a:xfrm>
            <a:custGeom>
              <a:rect b="b" l="l" r="r" t="t"/>
              <a:pathLst>
                <a:path extrusionOk="0" h="135636" w="144376">
                  <a:moveTo>
                    <a:pt x="144376" y="135636"/>
                  </a:moveTo>
                  <a:lnTo>
                    <a:pt x="0" y="52197"/>
                  </a:lnTo>
                  <a:lnTo>
                    <a:pt x="0" y="0"/>
                  </a:lnTo>
                  <a:lnTo>
                    <a:pt x="144376" y="83439"/>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2"/>
            <p:cNvSpPr/>
            <p:nvPr/>
          </p:nvSpPr>
          <p:spPr>
            <a:xfrm>
              <a:off x="5649377" y="2099494"/>
              <a:ext cx="505174" cy="344519"/>
            </a:xfrm>
            <a:custGeom>
              <a:rect b="b" l="l" r="r" t="t"/>
              <a:pathLst>
                <a:path extrusionOk="0" h="344519" w="505174">
                  <a:moveTo>
                    <a:pt x="505174" y="344519"/>
                  </a:moveTo>
                  <a:lnTo>
                    <a:pt x="0" y="52197"/>
                  </a:lnTo>
                  <a:lnTo>
                    <a:pt x="0" y="0"/>
                  </a:lnTo>
                  <a:lnTo>
                    <a:pt x="505174" y="292322"/>
                  </a:lnTo>
                  <a:lnTo>
                    <a:pt x="505174" y="344519"/>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8" name="Google Shape;168;p12"/>
            <p:cNvSpPr/>
            <p:nvPr/>
          </p:nvSpPr>
          <p:spPr>
            <a:xfrm>
              <a:off x="5477912" y="208377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12"/>
            <p:cNvSpPr/>
            <p:nvPr/>
          </p:nvSpPr>
          <p:spPr>
            <a:xfrm>
              <a:off x="5649377" y="2183028"/>
              <a:ext cx="351863" cy="255746"/>
            </a:xfrm>
            <a:custGeom>
              <a:rect b="b" l="l" r="r" t="t"/>
              <a:pathLst>
                <a:path extrusionOk="0" h="255746" w="351863">
                  <a:moveTo>
                    <a:pt x="351864" y="255746"/>
                  </a:moveTo>
                  <a:lnTo>
                    <a:pt x="0" y="52197"/>
                  </a:lnTo>
                  <a:lnTo>
                    <a:pt x="0" y="0"/>
                  </a:lnTo>
                  <a:lnTo>
                    <a:pt x="351864" y="203549"/>
                  </a:lnTo>
                  <a:lnTo>
                    <a:pt x="351864" y="25574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12"/>
            <p:cNvSpPr/>
            <p:nvPr/>
          </p:nvSpPr>
          <p:spPr>
            <a:xfrm>
              <a:off x="5477912" y="1833270"/>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2"/>
            <p:cNvSpPr/>
            <p:nvPr/>
          </p:nvSpPr>
          <p:spPr>
            <a:xfrm>
              <a:off x="5649377" y="1932425"/>
              <a:ext cx="306716" cy="229742"/>
            </a:xfrm>
            <a:custGeom>
              <a:rect b="b" l="l" r="r" t="t"/>
              <a:pathLst>
                <a:path extrusionOk="0" h="229742" w="306716">
                  <a:moveTo>
                    <a:pt x="306716" y="229743"/>
                  </a:moveTo>
                  <a:lnTo>
                    <a:pt x="0" y="52197"/>
                  </a:lnTo>
                  <a:lnTo>
                    <a:pt x="0" y="0"/>
                  </a:lnTo>
                  <a:lnTo>
                    <a:pt x="306716" y="177451"/>
                  </a:lnTo>
                  <a:lnTo>
                    <a:pt x="306716" y="229743"/>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2"/>
            <p:cNvSpPr/>
            <p:nvPr/>
          </p:nvSpPr>
          <p:spPr>
            <a:xfrm>
              <a:off x="5477912" y="216731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2"/>
            <p:cNvSpPr/>
            <p:nvPr/>
          </p:nvSpPr>
          <p:spPr>
            <a:xfrm>
              <a:off x="5649377" y="2266467"/>
              <a:ext cx="180399" cy="156591"/>
            </a:xfrm>
            <a:custGeom>
              <a:rect b="b" l="l" r="r" t="t"/>
              <a:pathLst>
                <a:path extrusionOk="0" h="156591" w="180399">
                  <a:moveTo>
                    <a:pt x="180399" y="156591"/>
                  </a:moveTo>
                  <a:lnTo>
                    <a:pt x="0" y="52197"/>
                  </a:lnTo>
                  <a:lnTo>
                    <a:pt x="0" y="0"/>
                  </a:lnTo>
                  <a:lnTo>
                    <a:pt x="180399" y="104394"/>
                  </a:lnTo>
                  <a:lnTo>
                    <a:pt x="180399" y="1565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2"/>
            <p:cNvSpPr/>
            <p:nvPr/>
          </p:nvSpPr>
          <p:spPr>
            <a:xfrm>
              <a:off x="5477912" y="2334380"/>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2"/>
            <p:cNvSpPr/>
            <p:nvPr/>
          </p:nvSpPr>
          <p:spPr>
            <a:xfrm>
              <a:off x="5649377" y="2433536"/>
              <a:ext cx="568380" cy="381000"/>
            </a:xfrm>
            <a:custGeom>
              <a:rect b="b" l="l" r="r" t="t"/>
              <a:pathLst>
                <a:path extrusionOk="0" h="381000" w="568380">
                  <a:moveTo>
                    <a:pt x="568380" y="381000"/>
                  </a:moveTo>
                  <a:lnTo>
                    <a:pt x="0" y="52197"/>
                  </a:lnTo>
                  <a:lnTo>
                    <a:pt x="0" y="0"/>
                  </a:lnTo>
                  <a:lnTo>
                    <a:pt x="568380" y="328803"/>
                  </a:lnTo>
                  <a:lnTo>
                    <a:pt x="568380" y="381000"/>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2"/>
            <p:cNvSpPr/>
            <p:nvPr/>
          </p:nvSpPr>
          <p:spPr>
            <a:xfrm>
              <a:off x="5477912" y="241781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2"/>
            <p:cNvSpPr/>
            <p:nvPr/>
          </p:nvSpPr>
          <p:spPr>
            <a:xfrm>
              <a:off x="5649377" y="2517070"/>
              <a:ext cx="171369" cy="151352"/>
            </a:xfrm>
            <a:custGeom>
              <a:rect b="b" l="l" r="r" t="t"/>
              <a:pathLst>
                <a:path extrusionOk="0" h="151352" w="171369">
                  <a:moveTo>
                    <a:pt x="171370" y="151352"/>
                  </a:moveTo>
                  <a:lnTo>
                    <a:pt x="0" y="52197"/>
                  </a:lnTo>
                  <a:lnTo>
                    <a:pt x="0" y="0"/>
                  </a:lnTo>
                  <a:lnTo>
                    <a:pt x="171370" y="99155"/>
                  </a:lnTo>
                  <a:lnTo>
                    <a:pt x="171370" y="151352"/>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12"/>
            <p:cNvSpPr/>
            <p:nvPr/>
          </p:nvSpPr>
          <p:spPr>
            <a:xfrm>
              <a:off x="5477912" y="2501354"/>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9" name="Google Shape;179;p12"/>
            <p:cNvSpPr/>
            <p:nvPr/>
          </p:nvSpPr>
          <p:spPr>
            <a:xfrm>
              <a:off x="5649377" y="2600604"/>
              <a:ext cx="505174" cy="344424"/>
            </a:xfrm>
            <a:custGeom>
              <a:rect b="b" l="l" r="r" t="t"/>
              <a:pathLst>
                <a:path extrusionOk="0" h="344424" w="505174">
                  <a:moveTo>
                    <a:pt x="505174" y="344424"/>
                  </a:moveTo>
                  <a:lnTo>
                    <a:pt x="0" y="52102"/>
                  </a:lnTo>
                  <a:lnTo>
                    <a:pt x="0" y="0"/>
                  </a:lnTo>
                  <a:lnTo>
                    <a:pt x="505174" y="292227"/>
                  </a:lnTo>
                  <a:lnTo>
                    <a:pt x="505174" y="344424"/>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2"/>
            <p:cNvSpPr/>
            <p:nvPr/>
          </p:nvSpPr>
          <p:spPr>
            <a:xfrm>
              <a:off x="5477912" y="2250846"/>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2"/>
            <p:cNvSpPr/>
            <p:nvPr/>
          </p:nvSpPr>
          <p:spPr>
            <a:xfrm>
              <a:off x="5649377" y="2350001"/>
              <a:ext cx="478085" cy="328898"/>
            </a:xfrm>
            <a:custGeom>
              <a:rect b="b" l="l" r="r" t="t"/>
              <a:pathLst>
                <a:path extrusionOk="0" h="328898" w="478085">
                  <a:moveTo>
                    <a:pt x="478086" y="328898"/>
                  </a:moveTo>
                  <a:lnTo>
                    <a:pt x="0" y="52197"/>
                  </a:lnTo>
                  <a:lnTo>
                    <a:pt x="0" y="0"/>
                  </a:lnTo>
                  <a:lnTo>
                    <a:pt x="478086" y="276701"/>
                  </a:lnTo>
                  <a:lnTo>
                    <a:pt x="478086" y="328898"/>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2"/>
            <p:cNvSpPr/>
            <p:nvPr/>
          </p:nvSpPr>
          <p:spPr>
            <a:xfrm>
              <a:off x="5477912" y="2584888"/>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2"/>
            <p:cNvSpPr/>
            <p:nvPr/>
          </p:nvSpPr>
          <p:spPr>
            <a:xfrm>
              <a:off x="5649377" y="2684043"/>
              <a:ext cx="63110" cy="88773"/>
            </a:xfrm>
            <a:custGeom>
              <a:rect b="b" l="l" r="r" t="t"/>
              <a:pathLst>
                <a:path extrusionOk="0" h="88773" w="63110">
                  <a:moveTo>
                    <a:pt x="63111" y="88773"/>
                  </a:moveTo>
                  <a:lnTo>
                    <a:pt x="0" y="52197"/>
                  </a:lnTo>
                  <a:lnTo>
                    <a:pt x="0" y="0"/>
                  </a:lnTo>
                  <a:lnTo>
                    <a:pt x="63111" y="36576"/>
                  </a:lnTo>
                  <a:lnTo>
                    <a:pt x="63111" y="887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2"/>
            <p:cNvSpPr/>
            <p:nvPr/>
          </p:nvSpPr>
          <p:spPr>
            <a:xfrm>
              <a:off x="5477912" y="2751956"/>
              <a:ext cx="144376" cy="135636"/>
            </a:xfrm>
            <a:custGeom>
              <a:rect b="b" l="l" r="r" t="t"/>
              <a:pathLst>
                <a:path extrusionOk="0" h="135636" w="144376">
                  <a:moveTo>
                    <a:pt x="144376" y="135636"/>
                  </a:moveTo>
                  <a:lnTo>
                    <a:pt x="0" y="52197"/>
                  </a:lnTo>
                  <a:lnTo>
                    <a:pt x="0" y="0"/>
                  </a:lnTo>
                  <a:lnTo>
                    <a:pt x="144376" y="83534"/>
                  </a:lnTo>
                  <a:lnTo>
                    <a:pt x="144376" y="135636"/>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2"/>
            <p:cNvSpPr/>
            <p:nvPr/>
          </p:nvSpPr>
          <p:spPr>
            <a:xfrm>
              <a:off x="5649377" y="2851112"/>
              <a:ext cx="117287" cy="120014"/>
            </a:xfrm>
            <a:custGeom>
              <a:rect b="b" l="l" r="r" t="t"/>
              <a:pathLst>
                <a:path extrusionOk="0" h="120014" w="117287">
                  <a:moveTo>
                    <a:pt x="117288" y="120015"/>
                  </a:moveTo>
                  <a:lnTo>
                    <a:pt x="0" y="52197"/>
                  </a:lnTo>
                  <a:lnTo>
                    <a:pt x="0" y="0"/>
                  </a:lnTo>
                  <a:lnTo>
                    <a:pt x="117288" y="67818"/>
                  </a:lnTo>
                  <a:lnTo>
                    <a:pt x="117288" y="120015"/>
                  </a:lnTo>
                  <a:close/>
                </a:path>
              </a:pathLst>
            </a:custGeom>
            <a:solidFill>
              <a:srgbClr val="F9CB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2"/>
            <p:cNvSpPr/>
            <p:nvPr/>
          </p:nvSpPr>
          <p:spPr>
            <a:xfrm>
              <a:off x="5477912" y="2835395"/>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2"/>
            <p:cNvSpPr/>
            <p:nvPr/>
          </p:nvSpPr>
          <p:spPr>
            <a:xfrm>
              <a:off x="5649377" y="2934646"/>
              <a:ext cx="306716" cy="229647"/>
            </a:xfrm>
            <a:custGeom>
              <a:rect b="b" l="l" r="r" t="t"/>
              <a:pathLst>
                <a:path extrusionOk="0" h="229647" w="306716">
                  <a:moveTo>
                    <a:pt x="306716" y="229648"/>
                  </a:moveTo>
                  <a:lnTo>
                    <a:pt x="0" y="52197"/>
                  </a:lnTo>
                  <a:lnTo>
                    <a:pt x="0" y="0"/>
                  </a:lnTo>
                  <a:lnTo>
                    <a:pt x="306716" y="177451"/>
                  </a:lnTo>
                  <a:lnTo>
                    <a:pt x="306716" y="229648"/>
                  </a:lnTo>
                  <a:close/>
                </a:path>
              </a:pathLst>
            </a:custGeom>
            <a:solidFill>
              <a:srgbClr val="FF865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12"/>
            <p:cNvSpPr/>
            <p:nvPr/>
          </p:nvSpPr>
          <p:spPr>
            <a:xfrm>
              <a:off x="5477912" y="2918929"/>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9" name="Google Shape;189;p12"/>
            <p:cNvSpPr/>
            <p:nvPr/>
          </p:nvSpPr>
          <p:spPr>
            <a:xfrm>
              <a:off x="5649377" y="3018085"/>
              <a:ext cx="487115" cy="334137"/>
            </a:xfrm>
            <a:custGeom>
              <a:rect b="b" l="l" r="r" t="t"/>
              <a:pathLst>
                <a:path extrusionOk="0" h="334137" w="487115">
                  <a:moveTo>
                    <a:pt x="487115" y="334137"/>
                  </a:moveTo>
                  <a:lnTo>
                    <a:pt x="0" y="52197"/>
                  </a:lnTo>
                  <a:lnTo>
                    <a:pt x="0" y="0"/>
                  </a:lnTo>
                  <a:lnTo>
                    <a:pt x="487115" y="281940"/>
                  </a:lnTo>
                  <a:lnTo>
                    <a:pt x="487115" y="334137"/>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0" name="Google Shape;190;p12"/>
            <p:cNvSpPr/>
            <p:nvPr/>
          </p:nvSpPr>
          <p:spPr>
            <a:xfrm>
              <a:off x="5477912" y="2668422"/>
              <a:ext cx="144376" cy="135731"/>
            </a:xfrm>
            <a:custGeom>
              <a:rect b="b" l="l" r="r" t="t"/>
              <a:pathLst>
                <a:path extrusionOk="0" h="135731" w="144376">
                  <a:moveTo>
                    <a:pt x="144376" y="135731"/>
                  </a:moveTo>
                  <a:lnTo>
                    <a:pt x="0" y="52197"/>
                  </a:lnTo>
                  <a:lnTo>
                    <a:pt x="0" y="0"/>
                  </a:lnTo>
                  <a:lnTo>
                    <a:pt x="144376" y="83534"/>
                  </a:lnTo>
                  <a:lnTo>
                    <a:pt x="144376" y="1357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2"/>
            <p:cNvSpPr/>
            <p:nvPr/>
          </p:nvSpPr>
          <p:spPr>
            <a:xfrm>
              <a:off x="5649377" y="2767577"/>
              <a:ext cx="613432" cy="407193"/>
            </a:xfrm>
            <a:custGeom>
              <a:rect b="b" l="l" r="r" t="t"/>
              <a:pathLst>
                <a:path extrusionOk="0" h="407193" w="613432">
                  <a:moveTo>
                    <a:pt x="613433" y="407194"/>
                  </a:moveTo>
                  <a:lnTo>
                    <a:pt x="0" y="52197"/>
                  </a:lnTo>
                  <a:lnTo>
                    <a:pt x="0" y="0"/>
                  </a:lnTo>
                  <a:lnTo>
                    <a:pt x="613433" y="354902"/>
                  </a:lnTo>
                  <a:lnTo>
                    <a:pt x="613433" y="407194"/>
                  </a:lnTo>
                  <a:close/>
                </a:path>
              </a:pathLst>
            </a:custGeom>
            <a:solidFill>
              <a:srgbClr val="4D3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2"/>
            <p:cNvSpPr/>
            <p:nvPr/>
          </p:nvSpPr>
          <p:spPr>
            <a:xfrm>
              <a:off x="3112195" y="1676584"/>
              <a:ext cx="59119" cy="52197"/>
            </a:xfrm>
            <a:custGeom>
              <a:rect b="b" l="l" r="r" t="t"/>
              <a:pathLst>
                <a:path extrusionOk="0" h="52197" w="59119">
                  <a:moveTo>
                    <a:pt x="18249" y="0"/>
                  </a:moveTo>
                  <a:lnTo>
                    <a:pt x="59119" y="16574"/>
                  </a:lnTo>
                  <a:lnTo>
                    <a:pt x="24522" y="52197"/>
                  </a:lnTo>
                  <a:lnTo>
                    <a:pt x="0" y="12859"/>
                  </a:lnTo>
                  <a:lnTo>
                    <a:pt x="18249" y="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2"/>
            <p:cNvSpPr/>
            <p:nvPr/>
          </p:nvSpPr>
          <p:spPr>
            <a:xfrm>
              <a:off x="2269509" y="2593746"/>
              <a:ext cx="43151" cy="44767"/>
            </a:xfrm>
            <a:custGeom>
              <a:rect b="b" l="l" r="r" t="t"/>
              <a:pathLst>
                <a:path extrusionOk="0" h="44767" w="43151">
                  <a:moveTo>
                    <a:pt x="0" y="27432"/>
                  </a:moveTo>
                  <a:lnTo>
                    <a:pt x="43056" y="44767"/>
                  </a:lnTo>
                  <a:lnTo>
                    <a:pt x="43151" y="7620"/>
                  </a:lnTo>
                  <a:lnTo>
                    <a:pt x="5038" y="0"/>
                  </a:lnTo>
                  <a:lnTo>
                    <a:pt x="0" y="2743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2"/>
            <p:cNvSpPr/>
            <p:nvPr/>
          </p:nvSpPr>
          <p:spPr>
            <a:xfrm>
              <a:off x="1950116" y="2650325"/>
              <a:ext cx="58584" cy="57547"/>
            </a:xfrm>
            <a:custGeom>
              <a:rect b="b" l="l" r="r" t="t"/>
              <a:pathLst>
                <a:path extrusionOk="0" h="57547" w="58584">
                  <a:moveTo>
                    <a:pt x="48415" y="57150"/>
                  </a:moveTo>
                  <a:cubicBezTo>
                    <a:pt x="50030" y="60579"/>
                    <a:pt x="1747" y="40767"/>
                    <a:pt x="36" y="38100"/>
                  </a:cubicBezTo>
                  <a:cubicBezTo>
                    <a:pt x="-1675" y="35433"/>
                    <a:pt x="58585" y="0"/>
                    <a:pt x="5858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5" name="Google Shape;195;p12"/>
            <p:cNvGrpSpPr/>
            <p:nvPr/>
          </p:nvGrpSpPr>
          <p:grpSpPr>
            <a:xfrm>
              <a:off x="4174430" y="1076220"/>
              <a:ext cx="303209" cy="181446"/>
              <a:chOff x="6648780" y="1521520"/>
              <a:chExt cx="303209" cy="181446"/>
            </a:xfrm>
          </p:grpSpPr>
          <p:sp>
            <p:nvSpPr>
              <p:cNvPr id="196" name="Google Shape;196;p12"/>
              <p:cNvSpPr/>
              <p:nvPr/>
            </p:nvSpPr>
            <p:spPr>
              <a:xfrm>
                <a:off x="6648789" y="1521520"/>
                <a:ext cx="303199" cy="174500"/>
              </a:xfrm>
              <a:custGeom>
                <a:rect b="b" l="l" r="r" t="t"/>
                <a:pathLst>
                  <a:path extrusionOk="0" h="174500" w="303199">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2"/>
              <p:cNvSpPr/>
              <p:nvPr/>
            </p:nvSpPr>
            <p:spPr>
              <a:xfrm>
                <a:off x="6648780" y="1584674"/>
                <a:ext cx="303209" cy="118292"/>
              </a:xfrm>
              <a:custGeom>
                <a:rect b="b" l="l" r="r" t="t"/>
                <a:pathLst>
                  <a:path extrusionOk="0" h="118292" w="303209">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98" name="Google Shape;198;p12"/>
          <p:cNvSpPr/>
          <p:nvPr/>
        </p:nvSpPr>
        <p:spPr>
          <a:xfrm>
            <a:off x="6438688" y="1273655"/>
            <a:ext cx="404202" cy="1182151"/>
          </a:xfrm>
          <a:custGeom>
            <a:rect b="b" l="l" r="r" t="t"/>
            <a:pathLst>
              <a:path extrusionOk="0" h="3426525" w="1171599">
                <a:moveTo>
                  <a:pt x="1171600" y="798815"/>
                </a:moveTo>
                <a:lnTo>
                  <a:pt x="1171600" y="3305700"/>
                </a:lnTo>
                <a:cubicBezTo>
                  <a:pt x="1171600" y="3407332"/>
                  <a:pt x="1110117" y="3453909"/>
                  <a:pt x="1034094" y="3409999"/>
                </a:cubicBezTo>
                <a:lnTo>
                  <a:pt x="682491" y="3206545"/>
                </a:lnTo>
                <a:lnTo>
                  <a:pt x="573114" y="3143204"/>
                </a:lnTo>
                <a:lnTo>
                  <a:pt x="137410" y="2891077"/>
                </a:lnTo>
                <a:cubicBezTo>
                  <a:pt x="61388" y="2847071"/>
                  <a:pt x="0" y="2729152"/>
                  <a:pt x="0" y="2627711"/>
                </a:cubicBezTo>
                <a:lnTo>
                  <a:pt x="0" y="120826"/>
                </a:lnTo>
                <a:cubicBezTo>
                  <a:pt x="380" y="19194"/>
                  <a:pt x="61483" y="-27383"/>
                  <a:pt x="137410" y="16527"/>
                </a:cubicBezTo>
                <a:lnTo>
                  <a:pt x="1034094" y="535449"/>
                </a:lnTo>
                <a:cubicBezTo>
                  <a:pt x="1110117" y="579455"/>
                  <a:pt x="1171600" y="697279"/>
                  <a:pt x="1171600" y="798815"/>
                </a:cubicBezTo>
                <a:close/>
              </a:path>
            </a:pathLst>
          </a:custGeom>
          <a:solidFill>
            <a:srgbClr val="2023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12"/>
          <p:cNvSpPr/>
          <p:nvPr/>
        </p:nvSpPr>
        <p:spPr>
          <a:xfrm>
            <a:off x="6461256" y="1308613"/>
            <a:ext cx="359320" cy="1098002"/>
          </a:xfrm>
          <a:custGeom>
            <a:rect b="b" l="l" r="r" t="t"/>
            <a:pathLst>
              <a:path extrusionOk="0" h="3182614" w="1041506">
                <a:moveTo>
                  <a:pt x="1041507" y="672114"/>
                </a:moveTo>
                <a:lnTo>
                  <a:pt x="1041507" y="3113753"/>
                </a:lnTo>
                <a:cubicBezTo>
                  <a:pt x="1041507" y="3175284"/>
                  <a:pt x="998459" y="3200240"/>
                  <a:pt x="945433" y="3169379"/>
                </a:cubicBezTo>
                <a:lnTo>
                  <a:pt x="897919" y="3141756"/>
                </a:lnTo>
                <a:lnTo>
                  <a:pt x="735041" y="3047554"/>
                </a:lnTo>
                <a:lnTo>
                  <a:pt x="665006" y="3006978"/>
                </a:lnTo>
                <a:lnTo>
                  <a:pt x="640299" y="2992595"/>
                </a:lnTo>
                <a:lnTo>
                  <a:pt x="632031" y="2987737"/>
                </a:lnTo>
                <a:lnTo>
                  <a:pt x="571688" y="2952971"/>
                </a:lnTo>
                <a:lnTo>
                  <a:pt x="396362" y="2851625"/>
                </a:lnTo>
                <a:lnTo>
                  <a:pt x="396362" y="2851625"/>
                </a:lnTo>
                <a:lnTo>
                  <a:pt x="324140" y="2809810"/>
                </a:lnTo>
                <a:lnTo>
                  <a:pt x="324140" y="2809810"/>
                </a:lnTo>
                <a:lnTo>
                  <a:pt x="294872" y="2792855"/>
                </a:lnTo>
                <a:lnTo>
                  <a:pt x="120020" y="2691700"/>
                </a:lnTo>
                <a:lnTo>
                  <a:pt x="96168" y="2677889"/>
                </a:lnTo>
                <a:cubicBezTo>
                  <a:pt x="42953" y="2647123"/>
                  <a:pt x="0" y="2572352"/>
                  <a:pt x="0" y="2510725"/>
                </a:cubicBezTo>
                <a:lnTo>
                  <a:pt x="0" y="68896"/>
                </a:lnTo>
                <a:cubicBezTo>
                  <a:pt x="0" y="7364"/>
                  <a:pt x="42953" y="-17591"/>
                  <a:pt x="96168" y="13175"/>
                </a:cubicBezTo>
                <a:lnTo>
                  <a:pt x="445491" y="216152"/>
                </a:lnTo>
                <a:lnTo>
                  <a:pt x="445491" y="217105"/>
                </a:lnTo>
                <a:cubicBezTo>
                  <a:pt x="448332" y="269961"/>
                  <a:pt x="476147" y="318291"/>
                  <a:pt x="520373" y="347216"/>
                </a:cubicBezTo>
                <a:cubicBezTo>
                  <a:pt x="561805" y="371029"/>
                  <a:pt x="595350" y="351693"/>
                  <a:pt x="595350" y="303878"/>
                </a:cubicBezTo>
                <a:cubicBezTo>
                  <a:pt x="595350" y="303878"/>
                  <a:pt x="595350" y="303116"/>
                  <a:pt x="595350" y="302830"/>
                </a:cubicBezTo>
                <a:lnTo>
                  <a:pt x="945528" y="505427"/>
                </a:lnTo>
                <a:cubicBezTo>
                  <a:pt x="998459" y="535811"/>
                  <a:pt x="1041507" y="610583"/>
                  <a:pt x="1041507" y="67211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2"/>
          <p:cNvSpPr/>
          <p:nvPr/>
        </p:nvSpPr>
        <p:spPr>
          <a:xfrm>
            <a:off x="6851128" y="1613608"/>
            <a:ext cx="9114" cy="50206"/>
          </a:xfrm>
          <a:custGeom>
            <a:rect b="b" l="l" r="r" t="t"/>
            <a:pathLst>
              <a:path extrusionOk="0" h="145526" w="26417">
                <a:moveTo>
                  <a:pt x="13209" y="143863"/>
                </a:moveTo>
                <a:lnTo>
                  <a:pt x="13209" y="143863"/>
                </a:lnTo>
                <a:cubicBezTo>
                  <a:pt x="5892" y="148150"/>
                  <a:pt x="0" y="143863"/>
                  <a:pt x="0" y="134338"/>
                </a:cubicBezTo>
                <a:lnTo>
                  <a:pt x="0" y="26992"/>
                </a:lnTo>
                <a:cubicBezTo>
                  <a:pt x="124" y="16924"/>
                  <a:pt x="5027" y="7513"/>
                  <a:pt x="13209" y="1655"/>
                </a:cubicBezTo>
                <a:lnTo>
                  <a:pt x="13209" y="1655"/>
                </a:lnTo>
                <a:cubicBezTo>
                  <a:pt x="20526" y="-2631"/>
                  <a:pt x="26418" y="1655"/>
                  <a:pt x="26418" y="11656"/>
                </a:cubicBezTo>
                <a:lnTo>
                  <a:pt x="26418" y="118527"/>
                </a:lnTo>
                <a:cubicBezTo>
                  <a:pt x="26294" y="128595"/>
                  <a:pt x="21391" y="138005"/>
                  <a:pt x="13209" y="143863"/>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2"/>
          <p:cNvSpPr/>
          <p:nvPr/>
        </p:nvSpPr>
        <p:spPr>
          <a:xfrm>
            <a:off x="6502393" y="1380889"/>
            <a:ext cx="268571" cy="449790"/>
          </a:xfrm>
          <a:custGeom>
            <a:rect b="b" l="l" r="r" t="t"/>
            <a:pathLst>
              <a:path extrusionOk="0" h="1303739" w="778468">
                <a:moveTo>
                  <a:pt x="726584" y="1297509"/>
                </a:moveTo>
                <a:lnTo>
                  <a:pt x="51885" y="906984"/>
                </a:lnTo>
                <a:cubicBezTo>
                  <a:pt x="23377" y="890411"/>
                  <a:pt x="0" y="845929"/>
                  <a:pt x="0" y="807543"/>
                </a:cubicBezTo>
                <a:lnTo>
                  <a:pt x="0" y="45543"/>
                </a:lnTo>
                <a:cubicBezTo>
                  <a:pt x="0" y="7443"/>
                  <a:pt x="23187" y="-10369"/>
                  <a:pt x="51885" y="6205"/>
                </a:cubicBezTo>
                <a:lnTo>
                  <a:pt x="726584" y="396730"/>
                </a:lnTo>
                <a:cubicBezTo>
                  <a:pt x="755092" y="413303"/>
                  <a:pt x="778469" y="457785"/>
                  <a:pt x="778469" y="496076"/>
                </a:cubicBezTo>
                <a:lnTo>
                  <a:pt x="778469" y="1258076"/>
                </a:lnTo>
                <a:cubicBezTo>
                  <a:pt x="778469" y="1296461"/>
                  <a:pt x="755282" y="1314083"/>
                  <a:pt x="726584" y="12975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2"/>
          <p:cNvSpPr/>
          <p:nvPr/>
        </p:nvSpPr>
        <p:spPr>
          <a:xfrm>
            <a:off x="6502393" y="1732906"/>
            <a:ext cx="268571" cy="449758"/>
          </a:xfrm>
          <a:custGeom>
            <a:rect b="b" l="l" r="r" t="t"/>
            <a:pathLst>
              <a:path extrusionOk="0" h="1303647" w="778468">
                <a:moveTo>
                  <a:pt x="726584" y="1297414"/>
                </a:moveTo>
                <a:lnTo>
                  <a:pt x="51885" y="906889"/>
                </a:lnTo>
                <a:cubicBezTo>
                  <a:pt x="23377" y="890315"/>
                  <a:pt x="0" y="845834"/>
                  <a:pt x="0" y="807543"/>
                </a:cubicBezTo>
                <a:lnTo>
                  <a:pt x="0" y="45543"/>
                </a:lnTo>
                <a:cubicBezTo>
                  <a:pt x="0" y="7443"/>
                  <a:pt x="23187" y="-10369"/>
                  <a:pt x="51885" y="6205"/>
                </a:cubicBezTo>
                <a:lnTo>
                  <a:pt x="726584" y="396730"/>
                </a:lnTo>
                <a:cubicBezTo>
                  <a:pt x="755092" y="413303"/>
                  <a:pt x="778469" y="457785"/>
                  <a:pt x="778469" y="496171"/>
                </a:cubicBezTo>
                <a:lnTo>
                  <a:pt x="778469" y="1258171"/>
                </a:lnTo>
                <a:cubicBezTo>
                  <a:pt x="778469" y="1296366"/>
                  <a:pt x="755282" y="1313987"/>
                  <a:pt x="726584" y="129741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3" name="Google Shape;203;p12"/>
          <p:cNvSpPr/>
          <p:nvPr/>
        </p:nvSpPr>
        <p:spPr>
          <a:xfrm>
            <a:off x="6502524" y="2084917"/>
            <a:ext cx="268473" cy="308051"/>
          </a:xfrm>
          <a:custGeom>
            <a:rect b="b" l="l" r="r" t="t"/>
            <a:pathLst>
              <a:path extrusionOk="0" h="892902" w="778184">
                <a:moveTo>
                  <a:pt x="778184" y="495805"/>
                </a:moveTo>
                <a:lnTo>
                  <a:pt x="778184" y="892902"/>
                </a:lnTo>
                <a:lnTo>
                  <a:pt x="545461" y="758124"/>
                </a:lnTo>
                <a:lnTo>
                  <a:pt x="520753" y="743741"/>
                </a:lnTo>
                <a:lnTo>
                  <a:pt x="512486" y="738883"/>
                </a:lnTo>
                <a:lnTo>
                  <a:pt x="452143" y="704117"/>
                </a:lnTo>
                <a:lnTo>
                  <a:pt x="276817" y="602771"/>
                </a:lnTo>
                <a:lnTo>
                  <a:pt x="276817" y="602771"/>
                </a:lnTo>
                <a:lnTo>
                  <a:pt x="204120" y="560766"/>
                </a:lnTo>
                <a:lnTo>
                  <a:pt x="174852" y="543811"/>
                </a:lnTo>
                <a:lnTo>
                  <a:pt x="0" y="442656"/>
                </a:lnTo>
                <a:lnTo>
                  <a:pt x="0" y="45463"/>
                </a:lnTo>
                <a:cubicBezTo>
                  <a:pt x="0" y="7363"/>
                  <a:pt x="23282" y="-10353"/>
                  <a:pt x="51885" y="6220"/>
                </a:cubicBezTo>
                <a:lnTo>
                  <a:pt x="726584" y="396745"/>
                </a:lnTo>
                <a:cubicBezTo>
                  <a:pt x="754902" y="413033"/>
                  <a:pt x="778184" y="457515"/>
                  <a:pt x="778184" y="49580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04" name="Google Shape;204;p12"/>
          <p:cNvGrpSpPr/>
          <p:nvPr/>
        </p:nvGrpSpPr>
        <p:grpSpPr>
          <a:xfrm>
            <a:off x="5637340" y="1670843"/>
            <a:ext cx="1133636" cy="837331"/>
            <a:chOff x="2092047" y="1119152"/>
            <a:chExt cx="1736309" cy="1400219"/>
          </a:xfrm>
        </p:grpSpPr>
        <p:sp>
          <p:nvSpPr>
            <p:cNvPr id="205" name="Google Shape;205;p12"/>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12"/>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12"/>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08" name="Google Shape;208;p1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1"/>
          <p:cNvSpPr txBox="1"/>
          <p:nvPr>
            <p:ph type="title"/>
          </p:nvPr>
        </p:nvSpPr>
        <p:spPr>
          <a:xfrm>
            <a:off x="457200" y="605600"/>
            <a:ext cx="56409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Nulos</a:t>
            </a:r>
            <a:endParaRPr/>
          </a:p>
        </p:txBody>
      </p:sp>
      <p:sp>
        <p:nvSpPr>
          <p:cNvPr id="441" name="Google Shape;441;p21"/>
          <p:cNvSpPr txBox="1"/>
          <p:nvPr>
            <p:ph idx="1" type="body"/>
          </p:nvPr>
        </p:nvSpPr>
        <p:spPr>
          <a:xfrm>
            <a:off x="457200" y="1285875"/>
            <a:ext cx="8191800" cy="857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Los valores nulos de las columnas se </a:t>
            </a:r>
            <a:r>
              <a:rPr lang="en" sz="2000">
                <a:solidFill>
                  <a:schemeClr val="dk1"/>
                </a:solidFill>
              </a:rPr>
              <a:t>pueden asignar a un valor específico, ó, en su defecto, a la moda de la columna.</a:t>
            </a:r>
            <a:endParaRPr/>
          </a:p>
        </p:txBody>
      </p:sp>
      <p:sp>
        <p:nvSpPr>
          <p:cNvPr id="442" name="Google Shape;442;p21"/>
          <p:cNvSpPr txBox="1"/>
          <p:nvPr>
            <p:ph idx="2" type="body"/>
          </p:nvPr>
        </p:nvSpPr>
        <p:spPr>
          <a:xfrm>
            <a:off x="457200" y="2506525"/>
            <a:ext cx="7761300" cy="1822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Ejemplo:</a:t>
            </a:r>
            <a:endParaRPr/>
          </a:p>
          <a:p>
            <a:pPr indent="0" lvl="0" marL="0" rtl="0" algn="l">
              <a:spcBef>
                <a:spcPts val="600"/>
              </a:spcBef>
              <a:spcAft>
                <a:spcPts val="0"/>
              </a:spcAft>
              <a:buNone/>
            </a:pPr>
            <a:r>
              <a:rPr lang="en"/>
              <a:t>NETWORK_TECH posee demasiados nulos, al sólo tener 3 posibles valores (2G,3G,LTE) se decide asignar todos estos nulos a la moda, en este caso LTE.</a:t>
            </a:r>
            <a:endParaRPr/>
          </a:p>
        </p:txBody>
      </p:sp>
      <p:sp>
        <p:nvSpPr>
          <p:cNvPr id="443" name="Google Shape;443;p2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2"/>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Outliers</a:t>
            </a:r>
            <a:endParaRPr/>
          </a:p>
        </p:txBody>
      </p:sp>
      <p:sp>
        <p:nvSpPr>
          <p:cNvPr id="449" name="Google Shape;449;p22"/>
          <p:cNvSpPr txBox="1"/>
          <p:nvPr>
            <p:ph idx="1" type="body"/>
          </p:nvPr>
        </p:nvSpPr>
        <p:spPr>
          <a:xfrm>
            <a:off x="457275" y="1427400"/>
            <a:ext cx="8191800" cy="846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Los Outliers se detectan mediante boxplots y la limpieza de los mismos se realiza mediante el rango intercuartil (IQR).</a:t>
            </a:r>
            <a:endParaRPr/>
          </a:p>
        </p:txBody>
      </p:sp>
      <p:sp>
        <p:nvSpPr>
          <p:cNvPr id="450" name="Google Shape;450;p22"/>
          <p:cNvSpPr txBox="1"/>
          <p:nvPr>
            <p:ph idx="2" type="body"/>
          </p:nvPr>
        </p:nvSpPr>
        <p:spPr>
          <a:xfrm>
            <a:off x="457275" y="2273691"/>
            <a:ext cx="8191800" cy="468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Ejemplo: Columna </a:t>
            </a:r>
            <a:r>
              <a:rPr lang="en" sz="2000"/>
              <a:t>'</a:t>
            </a:r>
            <a:r>
              <a:rPr lang="en"/>
              <a:t>PREP_RECH_NDAYS_LASTRECH_12W</a:t>
            </a:r>
            <a:r>
              <a:rPr lang="en" sz="2000"/>
              <a:t>'</a:t>
            </a:r>
            <a:endParaRPr/>
          </a:p>
        </p:txBody>
      </p:sp>
      <p:sp>
        <p:nvSpPr>
          <p:cNvPr id="451" name="Google Shape;451;p2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52" name="Google Shape;452;p22"/>
          <p:cNvPicPr preferRelativeResize="0"/>
          <p:nvPr/>
        </p:nvPicPr>
        <p:blipFill>
          <a:blip r:embed="rId3">
            <a:alphaModFix/>
          </a:blip>
          <a:stretch>
            <a:fillRect/>
          </a:stretch>
        </p:blipFill>
        <p:spPr>
          <a:xfrm>
            <a:off x="1624625" y="2782891"/>
            <a:ext cx="2203917" cy="2096409"/>
          </a:xfrm>
          <a:prstGeom prst="rect">
            <a:avLst/>
          </a:prstGeom>
          <a:noFill/>
          <a:ln>
            <a:noFill/>
          </a:ln>
        </p:spPr>
      </p:pic>
      <p:pic>
        <p:nvPicPr>
          <p:cNvPr id="453" name="Google Shape;453;p22"/>
          <p:cNvPicPr preferRelativeResize="0"/>
          <p:nvPr/>
        </p:nvPicPr>
        <p:blipFill>
          <a:blip r:embed="rId4">
            <a:alphaModFix/>
          </a:blip>
          <a:stretch>
            <a:fillRect/>
          </a:stretch>
        </p:blipFill>
        <p:spPr>
          <a:xfrm>
            <a:off x="4428192" y="2782891"/>
            <a:ext cx="2128092" cy="20964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Variables Categóricas a numéricas.</a:t>
            </a:r>
            <a:endParaRPr/>
          </a:p>
        </p:txBody>
      </p:sp>
      <p:sp>
        <p:nvSpPr>
          <p:cNvPr id="459" name="Google Shape;459;p23"/>
          <p:cNvSpPr txBox="1"/>
          <p:nvPr>
            <p:ph idx="1" type="body"/>
          </p:nvPr>
        </p:nvSpPr>
        <p:spPr>
          <a:xfrm>
            <a:off x="457200" y="1800125"/>
            <a:ext cx="8191800" cy="753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Las columnas con datos o variables categóricas son reemplazadas, de ser posibles, en números que identifiquen cada categoría.</a:t>
            </a:r>
            <a:endParaRPr/>
          </a:p>
        </p:txBody>
      </p:sp>
      <p:sp>
        <p:nvSpPr>
          <p:cNvPr id="460" name="Google Shape;460;p23"/>
          <p:cNvSpPr txBox="1"/>
          <p:nvPr>
            <p:ph idx="2" type="body"/>
          </p:nvPr>
        </p:nvSpPr>
        <p:spPr>
          <a:xfrm>
            <a:off x="476100" y="2916475"/>
            <a:ext cx="8191800" cy="1668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Ejemplo: </a:t>
            </a:r>
            <a:endParaRPr/>
          </a:p>
          <a:p>
            <a:pPr indent="0" lvl="0" marL="0" rtl="0" algn="l">
              <a:spcBef>
                <a:spcPts val="600"/>
              </a:spcBef>
              <a:spcAft>
                <a:spcPts val="0"/>
              </a:spcAft>
              <a:buNone/>
            </a:pPr>
            <a:r>
              <a:rPr lang="en"/>
              <a:t>Los valores de la columna </a:t>
            </a:r>
            <a:r>
              <a:rPr lang="en" sz="2000"/>
              <a:t>'VALUE_SEGMENT'  que describe las 4 posibles categorías de un cliente (Platinum, Gold, Silver y Bronze) son intercambiadas a números enteros (1,2,3,4).</a:t>
            </a:r>
            <a:endParaRPr/>
          </a:p>
        </p:txBody>
      </p:sp>
      <p:sp>
        <p:nvSpPr>
          <p:cNvPr id="461" name="Google Shape;461;p2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4"/>
          <p:cNvSpPr txBox="1"/>
          <p:nvPr>
            <p:ph type="title"/>
          </p:nvPr>
        </p:nvSpPr>
        <p:spPr>
          <a:xfrm>
            <a:off x="457200" y="605600"/>
            <a:ext cx="56409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Períodos</a:t>
            </a:r>
            <a:endParaRPr/>
          </a:p>
          <a:p>
            <a:pPr indent="0" lvl="0" marL="0" rtl="0" algn="l">
              <a:spcBef>
                <a:spcPts val="0"/>
              </a:spcBef>
              <a:spcAft>
                <a:spcPts val="0"/>
              </a:spcAft>
              <a:buNone/>
            </a:pPr>
            <a:r>
              <a:t/>
            </a:r>
            <a:endParaRPr/>
          </a:p>
        </p:txBody>
      </p:sp>
      <p:sp>
        <p:nvSpPr>
          <p:cNvPr id="467" name="Google Shape;467;p24"/>
          <p:cNvSpPr txBox="1"/>
          <p:nvPr>
            <p:ph idx="1" type="body"/>
          </p:nvPr>
        </p:nvSpPr>
        <p:spPr>
          <a:xfrm>
            <a:off x="457200" y="1155450"/>
            <a:ext cx="8191800" cy="1407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Respecto de los periodos se detecta una irregularidad en la colección de datos mediante análisis de tablas. Previo a 2015 se </a:t>
            </a:r>
            <a:r>
              <a:rPr lang="en"/>
              <a:t>recolectan</a:t>
            </a:r>
            <a:r>
              <a:rPr lang="en"/>
              <a:t> pocos datos, y en 2015 se observan 2 meses donde hay muchos </a:t>
            </a:r>
            <a:r>
              <a:rPr lang="en"/>
              <a:t>más</a:t>
            </a:r>
            <a:r>
              <a:rPr lang="en"/>
              <a:t> valores.  Estos datos se ignoran por la irregularidad de los datos.</a:t>
            </a:r>
            <a:endParaRPr/>
          </a:p>
        </p:txBody>
      </p:sp>
      <p:sp>
        <p:nvSpPr>
          <p:cNvPr id="468" name="Google Shape;468;p2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69" name="Google Shape;469;p24"/>
          <p:cNvPicPr preferRelativeResize="0"/>
          <p:nvPr/>
        </p:nvPicPr>
        <p:blipFill>
          <a:blip r:embed="rId3">
            <a:alphaModFix/>
          </a:blip>
          <a:stretch>
            <a:fillRect/>
          </a:stretch>
        </p:blipFill>
        <p:spPr>
          <a:xfrm>
            <a:off x="1994575" y="2562450"/>
            <a:ext cx="5117059" cy="227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25"/>
          <p:cNvSpPr txBox="1"/>
          <p:nvPr>
            <p:ph idx="1" type="body"/>
          </p:nvPr>
        </p:nvSpPr>
        <p:spPr>
          <a:xfrm>
            <a:off x="412875" y="1441500"/>
            <a:ext cx="6703800" cy="2679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Valores únicos. </a:t>
            </a:r>
            <a:r>
              <a:rPr lang="en">
                <a:solidFill>
                  <a:schemeClr val="dk1"/>
                </a:solidFill>
                <a:latin typeface="Barlow Light"/>
                <a:ea typeface="Barlow Light"/>
                <a:cs typeface="Barlow Light"/>
                <a:sym typeface="Barlow Light"/>
              </a:rPr>
              <a:t>Ejemplos: Columnas 'FECHA_CORTE' y 'SOURCE' .</a:t>
            </a:r>
            <a:endParaRPr/>
          </a:p>
          <a:p>
            <a:pPr indent="-342900" lvl="0" marL="457200" rtl="0" algn="l">
              <a:spcBef>
                <a:spcPts val="0"/>
              </a:spcBef>
              <a:spcAft>
                <a:spcPts val="0"/>
              </a:spcAft>
              <a:buSzPts val="1800"/>
              <a:buChar char="●"/>
            </a:pPr>
            <a:r>
              <a:rPr lang="en"/>
              <a:t>Conocimiento de dominio.</a:t>
            </a:r>
            <a:endParaRPr/>
          </a:p>
          <a:p>
            <a:pPr indent="-342900" lvl="0" marL="457200" rtl="0" algn="l">
              <a:spcBef>
                <a:spcPts val="0"/>
              </a:spcBef>
              <a:spcAft>
                <a:spcPts val="0"/>
              </a:spcAft>
              <a:buSzPts val="1800"/>
              <a:buChar char="●"/>
            </a:pPr>
            <a:r>
              <a:rPr lang="en"/>
              <a:t>Que no aportan al estudio del dataset.</a:t>
            </a:r>
            <a:endParaRPr>
              <a:solidFill>
                <a:srgbClr val="FF0000"/>
              </a:solidFill>
            </a:endParaRPr>
          </a:p>
          <a:p>
            <a:pPr indent="-342900" lvl="0" marL="457200" rtl="0" algn="l">
              <a:spcBef>
                <a:spcPts val="0"/>
              </a:spcBef>
              <a:spcAft>
                <a:spcPts val="0"/>
              </a:spcAft>
              <a:buSzPts val="1800"/>
              <a:buChar char="●"/>
            </a:pPr>
            <a:r>
              <a:rPr lang="en"/>
              <a:t>Correlación alta.</a:t>
            </a:r>
            <a:endParaRPr>
              <a:solidFill>
                <a:srgbClr val="FF0000"/>
              </a:solidFill>
            </a:endParaRPr>
          </a:p>
        </p:txBody>
      </p:sp>
      <p:sp>
        <p:nvSpPr>
          <p:cNvPr id="475" name="Google Shape;475;p2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25"/>
          <p:cNvSpPr txBox="1"/>
          <p:nvPr>
            <p:ph type="title"/>
          </p:nvPr>
        </p:nvSpPr>
        <p:spPr>
          <a:xfrm>
            <a:off x="368525" y="638825"/>
            <a:ext cx="76683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Eliminación de columnas innecesarias</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6"/>
          <p:cNvSpPr txBox="1"/>
          <p:nvPr>
            <p:ph type="title"/>
          </p:nvPr>
        </p:nvSpPr>
        <p:spPr>
          <a:xfrm>
            <a:off x="457200" y="605600"/>
            <a:ext cx="56409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Conocimiento de dominio.</a:t>
            </a:r>
            <a:endParaRPr/>
          </a:p>
        </p:txBody>
      </p:sp>
      <p:sp>
        <p:nvSpPr>
          <p:cNvPr id="482" name="Google Shape;482;p26"/>
          <p:cNvSpPr txBox="1"/>
          <p:nvPr>
            <p:ph idx="1" type="body"/>
          </p:nvPr>
        </p:nvSpPr>
        <p:spPr>
          <a:xfrm>
            <a:off x="476100" y="1416325"/>
            <a:ext cx="8191800" cy="1173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Eliminamos de nuestro Dataset las columnas que no aportan valor al modelo, ya sea por especificación o por conocimiento del campo. </a:t>
            </a:r>
            <a:endParaRPr/>
          </a:p>
          <a:p>
            <a:pPr indent="0" lvl="0" marL="0" rtl="0" algn="l">
              <a:spcBef>
                <a:spcPts val="600"/>
              </a:spcBef>
              <a:spcAft>
                <a:spcPts val="0"/>
              </a:spcAft>
              <a:buNone/>
            </a:pPr>
            <a:r>
              <a:t/>
            </a:r>
            <a:endParaRPr/>
          </a:p>
        </p:txBody>
      </p:sp>
      <p:sp>
        <p:nvSpPr>
          <p:cNvPr id="483" name="Google Shape;483;p26"/>
          <p:cNvSpPr txBox="1"/>
          <p:nvPr>
            <p:ph idx="2" type="body"/>
          </p:nvPr>
        </p:nvSpPr>
        <p:spPr>
          <a:xfrm>
            <a:off x="457200" y="2636975"/>
            <a:ext cx="8210700" cy="199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Ejemplo:</a:t>
            </a:r>
            <a:endParaRPr/>
          </a:p>
          <a:p>
            <a:pPr indent="0" lvl="0" marL="0" rtl="0" algn="l">
              <a:spcBef>
                <a:spcPts val="600"/>
              </a:spcBef>
              <a:spcAft>
                <a:spcPts val="0"/>
              </a:spcAft>
              <a:buNone/>
            </a:pPr>
            <a:r>
              <a:rPr lang="en" sz="2000"/>
              <a:t>Dato '</a:t>
            </a:r>
            <a:r>
              <a:rPr lang="en"/>
              <a:t>SPNDG_VOI_ONNET_ARPU_M1</a:t>
            </a:r>
            <a:r>
              <a:rPr lang="en" sz="2000"/>
              <a:t>' y equivalentes, especificados por el cliente que no se deben tener en cuenta.</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t/>
            </a:r>
            <a:endParaRPr/>
          </a:p>
        </p:txBody>
      </p:sp>
      <p:sp>
        <p:nvSpPr>
          <p:cNvPr id="484" name="Google Shape;484;p2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7"/>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Correlación.</a:t>
            </a:r>
            <a:endParaRPr/>
          </a:p>
        </p:txBody>
      </p:sp>
      <p:sp>
        <p:nvSpPr>
          <p:cNvPr id="490" name="Google Shape;490;p27"/>
          <p:cNvSpPr txBox="1"/>
          <p:nvPr>
            <p:ph idx="1" type="body"/>
          </p:nvPr>
        </p:nvSpPr>
        <p:spPr>
          <a:xfrm>
            <a:off x="476100" y="2189725"/>
            <a:ext cx="8191800" cy="2447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000">
                <a:solidFill>
                  <a:schemeClr val="dk1"/>
                </a:solidFill>
                <a:latin typeface="Barlow Light"/>
                <a:ea typeface="Barlow Light"/>
                <a:cs typeface="Barlow Light"/>
                <a:sym typeface="Barlow Light"/>
              </a:rPr>
              <a:t>Ejemplo:</a:t>
            </a:r>
            <a:endParaRPr sz="20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2000">
                <a:solidFill>
                  <a:schemeClr val="dk1"/>
                </a:solidFill>
                <a:latin typeface="Barlow Light"/>
                <a:ea typeface="Barlow Light"/>
                <a:cs typeface="Barlow Light"/>
                <a:sym typeface="Barlow Light"/>
              </a:rPr>
              <a:t>PREP_RECH_AMT_X por aportar la misma información que PREP_RECH_Q_EVT_X</a:t>
            </a:r>
            <a:endParaRPr sz="20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2000">
                <a:solidFill>
                  <a:schemeClr val="dk1"/>
                </a:solidFill>
                <a:latin typeface="Barlow Light"/>
                <a:ea typeface="Barlow Light"/>
                <a:cs typeface="Barlow Light"/>
                <a:sym typeface="Barlow Light"/>
              </a:rPr>
              <a:t>-Por la misma lógica, se descarta la columna PREP_RECH_Q_EVT_Wx</a:t>
            </a:r>
            <a:endParaRPr sz="2000">
              <a:solidFill>
                <a:schemeClr val="dk1"/>
              </a:solidFill>
              <a:latin typeface="Barlow Light"/>
              <a:ea typeface="Barlow Light"/>
              <a:cs typeface="Barlow Light"/>
              <a:sym typeface="Barlow Light"/>
            </a:endParaRPr>
          </a:p>
          <a:p>
            <a:pPr indent="0" lvl="0" marL="0" rtl="0" algn="l">
              <a:spcBef>
                <a:spcPts val="600"/>
              </a:spcBef>
              <a:spcAft>
                <a:spcPts val="0"/>
              </a:spcAft>
              <a:buNone/>
            </a:pPr>
            <a:r>
              <a:rPr lang="en" sz="2000">
                <a:solidFill>
                  <a:schemeClr val="dk1"/>
                </a:solidFill>
                <a:latin typeface="Barlow Light"/>
                <a:ea typeface="Barlow Light"/>
                <a:cs typeface="Barlow Light"/>
                <a:sym typeface="Barlow Light"/>
              </a:rPr>
              <a:t>-Relacionadas con cada categoria de trafico de datos (Streaming, Redes Sociales, etc). Se descartan por su alta correlación con la columna TRD_Mx.</a:t>
            </a:r>
            <a:endParaRPr sz="2000">
              <a:solidFill>
                <a:schemeClr val="dk1"/>
              </a:solidFill>
              <a:latin typeface="Barlow Light"/>
              <a:ea typeface="Barlow Light"/>
              <a:cs typeface="Barlow Light"/>
              <a:sym typeface="Barlow Light"/>
            </a:endParaRPr>
          </a:p>
        </p:txBody>
      </p:sp>
      <p:sp>
        <p:nvSpPr>
          <p:cNvPr id="491" name="Google Shape;491;p27"/>
          <p:cNvSpPr txBox="1"/>
          <p:nvPr>
            <p:ph idx="2" type="body"/>
          </p:nvPr>
        </p:nvSpPr>
        <p:spPr>
          <a:xfrm>
            <a:off x="457200" y="1278275"/>
            <a:ext cx="8191800" cy="1228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solidFill>
                  <a:srgbClr val="000000"/>
                </a:solidFill>
                <a:latin typeface="Arimo"/>
                <a:ea typeface="Arimo"/>
                <a:cs typeface="Arimo"/>
                <a:sym typeface="Arimo"/>
              </a:rPr>
              <a:t>Se realizaron distintos análisis de correlación para determinar qué columnas aportan la misma información para el modelo (correlación  = 1). </a:t>
            </a:r>
            <a:endParaRPr>
              <a:solidFill>
                <a:srgbClr val="000000"/>
              </a:solidFill>
              <a:latin typeface="Arimo"/>
              <a:ea typeface="Arimo"/>
              <a:cs typeface="Arimo"/>
              <a:sym typeface="Arimo"/>
            </a:endParaRPr>
          </a:p>
          <a:p>
            <a:pPr indent="0" lvl="0" marL="0" rtl="0" algn="l">
              <a:spcBef>
                <a:spcPts val="600"/>
              </a:spcBef>
              <a:spcAft>
                <a:spcPts val="0"/>
              </a:spcAft>
              <a:buNone/>
            </a:pPr>
            <a:r>
              <a:t/>
            </a:r>
            <a:endParaRPr>
              <a:solidFill>
                <a:srgbClr val="000000"/>
              </a:solidFill>
              <a:latin typeface="Arimo"/>
              <a:ea typeface="Arimo"/>
              <a:cs typeface="Arimo"/>
              <a:sym typeface="Arimo"/>
            </a:endParaRPr>
          </a:p>
          <a:p>
            <a:pPr indent="0" lvl="0" marL="0" rtl="0" algn="l">
              <a:spcBef>
                <a:spcPts val="600"/>
              </a:spcBef>
              <a:spcAft>
                <a:spcPts val="0"/>
              </a:spcAft>
              <a:buNone/>
            </a:pPr>
            <a:r>
              <a:t/>
            </a:r>
            <a:endParaRPr/>
          </a:p>
        </p:txBody>
      </p:sp>
      <p:sp>
        <p:nvSpPr>
          <p:cNvPr id="492" name="Google Shape;492;p2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8"/>
          <p:cNvSpPr txBox="1"/>
          <p:nvPr>
            <p:ph idx="4294967295" type="ctrTitle"/>
          </p:nvPr>
        </p:nvSpPr>
        <p:spPr>
          <a:xfrm>
            <a:off x="1019175" y="1863600"/>
            <a:ext cx="4144500" cy="141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7200">
                <a:latin typeface="Barlow SemiBold"/>
                <a:ea typeface="Barlow SemiBold"/>
                <a:cs typeface="Barlow SemiBold"/>
                <a:sym typeface="Barlow SemiBold"/>
              </a:rPr>
              <a:t>22 columnas</a:t>
            </a:r>
            <a:endParaRPr sz="7200">
              <a:latin typeface="Barlow SemiBold"/>
              <a:ea typeface="Barlow SemiBold"/>
              <a:cs typeface="Barlow SemiBold"/>
              <a:sym typeface="Barlow SemiBold"/>
            </a:endParaRPr>
          </a:p>
        </p:txBody>
      </p:sp>
      <p:sp>
        <p:nvSpPr>
          <p:cNvPr id="498" name="Google Shape;498;p28"/>
          <p:cNvSpPr txBox="1"/>
          <p:nvPr>
            <p:ph idx="4294967295" type="subTitle"/>
          </p:nvPr>
        </p:nvSpPr>
        <p:spPr>
          <a:xfrm>
            <a:off x="1079450" y="722075"/>
            <a:ext cx="7438800" cy="78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Features para el modelo:</a:t>
            </a:r>
            <a:endParaRPr/>
          </a:p>
        </p:txBody>
      </p:sp>
      <p:sp>
        <p:nvSpPr>
          <p:cNvPr id="499" name="Google Shape;499;p2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00" name="Google Shape;500;p28"/>
          <p:cNvSpPr/>
          <p:nvPr/>
        </p:nvSpPr>
        <p:spPr>
          <a:xfrm rot="5400000">
            <a:off x="-303375" y="2166905"/>
            <a:ext cx="1416300" cy="8097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1" name="Google Shape;501;p28"/>
          <p:cNvPicPr preferRelativeResize="0"/>
          <p:nvPr/>
        </p:nvPicPr>
        <p:blipFill>
          <a:blip r:embed="rId3">
            <a:alphaModFix/>
          </a:blip>
          <a:stretch>
            <a:fillRect/>
          </a:stretch>
        </p:blipFill>
        <p:spPr>
          <a:xfrm>
            <a:off x="5888200" y="437625"/>
            <a:ext cx="2760825" cy="4582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2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29"/>
          <p:cNvSpPr txBox="1"/>
          <p:nvPr>
            <p:ph type="title"/>
          </p:nvPr>
        </p:nvSpPr>
        <p:spPr>
          <a:xfrm>
            <a:off x="457200" y="605600"/>
            <a:ext cx="56409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Churn Prediction</a:t>
            </a:r>
            <a:endParaRPr sz="3000"/>
          </a:p>
        </p:txBody>
      </p:sp>
      <p:sp>
        <p:nvSpPr>
          <p:cNvPr id="508" name="Google Shape;508;p29"/>
          <p:cNvSpPr txBox="1"/>
          <p:nvPr>
            <p:ph idx="1" type="body"/>
          </p:nvPr>
        </p:nvSpPr>
        <p:spPr>
          <a:xfrm>
            <a:off x="457200" y="1408250"/>
            <a:ext cx="5640900" cy="1340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solidFill>
                  <a:srgbClr val="000000"/>
                </a:solidFill>
                <a:latin typeface="Arimo"/>
                <a:ea typeface="Arimo"/>
                <a:cs typeface="Arimo"/>
                <a:sym typeface="Arimo"/>
              </a:rPr>
              <a:t>Para la predicción utilizamos el modelo </a:t>
            </a:r>
            <a:r>
              <a:rPr b="1" lang="en" sz="1800">
                <a:solidFill>
                  <a:srgbClr val="000000"/>
                </a:solidFill>
                <a:latin typeface="Arimo"/>
                <a:ea typeface="Arimo"/>
                <a:cs typeface="Arimo"/>
                <a:sym typeface="Arimo"/>
              </a:rPr>
              <a:t>XGBoost </a:t>
            </a:r>
            <a:r>
              <a:rPr lang="en" sz="1800">
                <a:solidFill>
                  <a:srgbClr val="000000"/>
                </a:solidFill>
                <a:latin typeface="Arimo"/>
                <a:ea typeface="Arimo"/>
                <a:cs typeface="Arimo"/>
                <a:sym typeface="Arimo"/>
              </a:rPr>
              <a:t>con las variables</a:t>
            </a:r>
            <a:r>
              <a:rPr lang="en" sz="1800"/>
              <a:t> que se muestran en la imagen conformando un total de 22 columnas de las más de 200 que teníamos inicialmente.</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solidFill>
                <a:srgbClr val="000000"/>
              </a:solidFill>
              <a:latin typeface="Arimo"/>
              <a:ea typeface="Arimo"/>
              <a:cs typeface="Arimo"/>
              <a:sym typeface="Arimo"/>
            </a:endParaRPr>
          </a:p>
        </p:txBody>
      </p:sp>
      <p:pic>
        <p:nvPicPr>
          <p:cNvPr id="509" name="Google Shape;509;p29"/>
          <p:cNvPicPr preferRelativeResize="0"/>
          <p:nvPr/>
        </p:nvPicPr>
        <p:blipFill>
          <a:blip r:embed="rId3">
            <a:alphaModFix/>
          </a:blip>
          <a:stretch>
            <a:fillRect/>
          </a:stretch>
        </p:blipFill>
        <p:spPr>
          <a:xfrm>
            <a:off x="6098100" y="280675"/>
            <a:ext cx="2760825" cy="4582150"/>
          </a:xfrm>
          <a:prstGeom prst="rect">
            <a:avLst/>
          </a:prstGeom>
          <a:noFill/>
          <a:ln>
            <a:noFill/>
          </a:ln>
        </p:spPr>
      </p:pic>
      <p:sp>
        <p:nvSpPr>
          <p:cNvPr id="510" name="Google Shape;510;p29"/>
          <p:cNvSpPr txBox="1"/>
          <p:nvPr>
            <p:ph idx="1" type="body"/>
          </p:nvPr>
        </p:nvSpPr>
        <p:spPr>
          <a:xfrm>
            <a:off x="457200" y="3083000"/>
            <a:ext cx="5640900" cy="1431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solidFill>
                  <a:srgbClr val="000000"/>
                </a:solidFill>
                <a:latin typeface="Arimo"/>
                <a:ea typeface="Arimo"/>
                <a:cs typeface="Arimo"/>
                <a:sym typeface="Arimo"/>
              </a:rPr>
              <a:t>Para </a:t>
            </a:r>
            <a:r>
              <a:rPr lang="en" sz="1800"/>
              <a:t>evaluar nuestro</a:t>
            </a:r>
            <a:r>
              <a:rPr lang="en" sz="1800">
                <a:solidFill>
                  <a:srgbClr val="000000"/>
                </a:solidFill>
                <a:latin typeface="Arimo"/>
                <a:ea typeface="Arimo"/>
                <a:cs typeface="Arimo"/>
                <a:sym typeface="Arimo"/>
              </a:rPr>
              <a:t> modelo anali</a:t>
            </a:r>
            <a:r>
              <a:rPr lang="en" sz="1800"/>
              <a:t>z</a:t>
            </a:r>
            <a:r>
              <a:rPr lang="en" sz="1800">
                <a:solidFill>
                  <a:srgbClr val="000000"/>
                </a:solidFill>
                <a:latin typeface="Arimo"/>
                <a:ea typeface="Arimo"/>
                <a:cs typeface="Arimo"/>
                <a:sym typeface="Arimo"/>
              </a:rPr>
              <a:t>amos las métricas:</a:t>
            </a:r>
            <a:endParaRPr sz="1800">
              <a:solidFill>
                <a:srgbClr val="000000"/>
              </a:solidFill>
              <a:latin typeface="Arimo"/>
              <a:ea typeface="Arimo"/>
              <a:cs typeface="Arimo"/>
              <a:sym typeface="Arimo"/>
            </a:endParaRPr>
          </a:p>
          <a:p>
            <a:pPr indent="-342900" lvl="0" marL="457200" rtl="0" algn="l">
              <a:spcBef>
                <a:spcPts val="600"/>
              </a:spcBef>
              <a:spcAft>
                <a:spcPts val="0"/>
              </a:spcAft>
              <a:buClr>
                <a:srgbClr val="000000"/>
              </a:buClr>
              <a:buSzPts val="1800"/>
              <a:buFont typeface="Arimo"/>
              <a:buChar char="-"/>
            </a:pPr>
            <a:r>
              <a:rPr lang="en" sz="1800">
                <a:solidFill>
                  <a:srgbClr val="000000"/>
                </a:solidFill>
                <a:latin typeface="Arimo"/>
                <a:ea typeface="Arimo"/>
                <a:cs typeface="Arimo"/>
                <a:sym typeface="Arimo"/>
              </a:rPr>
              <a:t>Matriz de confusión</a:t>
            </a:r>
            <a:endParaRPr sz="1800">
              <a:solidFill>
                <a:srgbClr val="000000"/>
              </a:solidFill>
              <a:latin typeface="Arimo"/>
              <a:ea typeface="Arimo"/>
              <a:cs typeface="Arimo"/>
              <a:sym typeface="Arimo"/>
            </a:endParaRPr>
          </a:p>
          <a:p>
            <a:pPr indent="-342900" lvl="0" marL="457200" rtl="0" algn="l">
              <a:spcBef>
                <a:spcPts val="0"/>
              </a:spcBef>
              <a:spcAft>
                <a:spcPts val="0"/>
              </a:spcAft>
              <a:buClr>
                <a:srgbClr val="000000"/>
              </a:buClr>
              <a:buSzPts val="1800"/>
              <a:buFont typeface="Arimo"/>
              <a:buChar char="-"/>
            </a:pPr>
            <a:r>
              <a:rPr lang="en" sz="1800"/>
              <a:t>Exactitud</a:t>
            </a:r>
            <a:endParaRPr sz="1800">
              <a:solidFill>
                <a:srgbClr val="000000"/>
              </a:solidFill>
              <a:latin typeface="Arimo"/>
              <a:ea typeface="Arimo"/>
              <a:cs typeface="Arimo"/>
              <a:sym typeface="Arimo"/>
            </a:endParaRPr>
          </a:p>
          <a:p>
            <a:pPr indent="-342900" lvl="0" marL="457200" rtl="0" algn="l">
              <a:spcBef>
                <a:spcPts val="0"/>
              </a:spcBef>
              <a:spcAft>
                <a:spcPts val="0"/>
              </a:spcAft>
              <a:buClr>
                <a:srgbClr val="000000"/>
              </a:buClr>
              <a:buSzPts val="1800"/>
              <a:buFont typeface="Arimo"/>
              <a:buChar char="-"/>
            </a:pPr>
            <a:r>
              <a:rPr lang="en" sz="1800">
                <a:solidFill>
                  <a:srgbClr val="000000"/>
                </a:solidFill>
                <a:latin typeface="Arimo"/>
                <a:ea typeface="Arimo"/>
                <a:cs typeface="Arimo"/>
                <a:sym typeface="Arimo"/>
              </a:rPr>
              <a:t>Precision</a:t>
            </a:r>
            <a:r>
              <a:rPr lang="en" sz="1800"/>
              <a:t>, </a:t>
            </a:r>
            <a:r>
              <a:rPr lang="en" sz="1800">
                <a:solidFill>
                  <a:srgbClr val="000000"/>
                </a:solidFill>
                <a:latin typeface="Arimo"/>
                <a:ea typeface="Arimo"/>
                <a:cs typeface="Arimo"/>
                <a:sym typeface="Arimo"/>
              </a:rPr>
              <a:t>Recall </a:t>
            </a:r>
            <a:r>
              <a:rPr lang="en" sz="1800"/>
              <a:t>y</a:t>
            </a:r>
            <a:r>
              <a:rPr lang="en" sz="1800">
                <a:solidFill>
                  <a:srgbClr val="000000"/>
                </a:solidFill>
                <a:latin typeface="Arimo"/>
                <a:ea typeface="Arimo"/>
                <a:cs typeface="Arimo"/>
                <a:sym typeface="Arimo"/>
              </a:rPr>
              <a:t> f</a:t>
            </a:r>
            <a:r>
              <a:rPr lang="en" sz="1800"/>
              <a:t>1-</a:t>
            </a:r>
            <a:r>
              <a:rPr lang="en" sz="1800">
                <a:solidFill>
                  <a:srgbClr val="000000"/>
                </a:solidFill>
                <a:latin typeface="Arimo"/>
                <a:ea typeface="Arimo"/>
                <a:cs typeface="Arimo"/>
                <a:sym typeface="Arimo"/>
              </a:rPr>
              <a:t>score</a:t>
            </a:r>
            <a:endParaRPr sz="1800">
              <a:solidFill>
                <a:srgbClr val="000000"/>
              </a:solidFill>
              <a:latin typeface="Arimo"/>
              <a:ea typeface="Arimo"/>
              <a:cs typeface="Arimo"/>
              <a:sym typeface="Arim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0"/>
          <p:cNvSpPr txBox="1"/>
          <p:nvPr>
            <p:ph type="title"/>
          </p:nvPr>
        </p:nvSpPr>
        <p:spPr>
          <a:xfrm>
            <a:off x="457200" y="605600"/>
            <a:ext cx="3474900" cy="51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Modelo XGBoost</a:t>
            </a:r>
            <a:endParaRPr sz="3000"/>
          </a:p>
        </p:txBody>
      </p:sp>
      <p:sp>
        <p:nvSpPr>
          <p:cNvPr id="516" name="Google Shape;516;p3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17" name="Google Shape;517;p30"/>
          <p:cNvPicPr preferRelativeResize="0"/>
          <p:nvPr/>
        </p:nvPicPr>
        <p:blipFill>
          <a:blip r:embed="rId3">
            <a:alphaModFix/>
          </a:blip>
          <a:stretch>
            <a:fillRect/>
          </a:stretch>
        </p:blipFill>
        <p:spPr>
          <a:xfrm>
            <a:off x="214825" y="2880000"/>
            <a:ext cx="4276725" cy="1514475"/>
          </a:xfrm>
          <a:prstGeom prst="rect">
            <a:avLst/>
          </a:prstGeom>
          <a:noFill/>
          <a:ln>
            <a:noFill/>
          </a:ln>
        </p:spPr>
      </p:pic>
      <p:pic>
        <p:nvPicPr>
          <p:cNvPr id="518" name="Google Shape;518;p30"/>
          <p:cNvPicPr preferRelativeResize="0"/>
          <p:nvPr/>
        </p:nvPicPr>
        <p:blipFill>
          <a:blip r:embed="rId4">
            <a:alphaModFix/>
          </a:blip>
          <a:stretch>
            <a:fillRect/>
          </a:stretch>
        </p:blipFill>
        <p:spPr>
          <a:xfrm>
            <a:off x="289375" y="1298863"/>
            <a:ext cx="1781175" cy="752475"/>
          </a:xfrm>
          <a:prstGeom prst="rect">
            <a:avLst/>
          </a:prstGeom>
          <a:noFill/>
          <a:ln>
            <a:noFill/>
          </a:ln>
        </p:spPr>
      </p:pic>
      <p:sp>
        <p:nvSpPr>
          <p:cNvPr id="519" name="Google Shape;519;p30"/>
          <p:cNvSpPr txBox="1"/>
          <p:nvPr>
            <p:ph idx="1" type="body"/>
          </p:nvPr>
        </p:nvSpPr>
        <p:spPr>
          <a:xfrm>
            <a:off x="2273400" y="1119513"/>
            <a:ext cx="6550800" cy="1111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La matriz de confusión nos da valores absolutos de nuestro resultado. Estos pueden ser útiles pero conviene analizar precisión, recall y f1-score.</a:t>
            </a:r>
            <a:endParaRPr/>
          </a:p>
          <a:p>
            <a:pPr indent="0" lvl="0" marL="0" rtl="0" algn="l">
              <a:spcBef>
                <a:spcPts val="600"/>
              </a:spcBef>
              <a:spcAft>
                <a:spcPts val="0"/>
              </a:spcAft>
              <a:buNone/>
            </a:pPr>
            <a:r>
              <a:t/>
            </a:r>
            <a:endParaRPr/>
          </a:p>
        </p:txBody>
      </p:sp>
      <p:sp>
        <p:nvSpPr>
          <p:cNvPr id="520" name="Google Shape;520;p30"/>
          <p:cNvSpPr txBox="1"/>
          <p:nvPr/>
        </p:nvSpPr>
        <p:spPr>
          <a:xfrm>
            <a:off x="4640325" y="2139125"/>
            <a:ext cx="4370100" cy="24417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600"/>
              </a:spcBef>
              <a:spcAft>
                <a:spcPts val="0"/>
              </a:spcAft>
              <a:buNone/>
            </a:pPr>
            <a:r>
              <a:rPr lang="en" sz="2000">
                <a:latin typeface="Arimo"/>
                <a:ea typeface="Arimo"/>
                <a:cs typeface="Arimo"/>
                <a:sym typeface="Arimo"/>
              </a:rPr>
              <a:t>Respecto de nuestro target obtenemos un buen valor de f1-score (que tiene en cuenta precision y recall), es decir podemos predecir bien aquellos clientes que se van, aunque todavía hay varios que no podemos detectar y nos baja el recall.</a:t>
            </a:r>
            <a:endParaRPr sz="2000">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type="title"/>
          </p:nvPr>
        </p:nvSpPr>
        <p:spPr>
          <a:xfrm>
            <a:off x="457200" y="605600"/>
            <a:ext cx="5640900" cy="580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900"/>
              <a:t>Situación y </a:t>
            </a:r>
            <a:r>
              <a:rPr lang="en" sz="3900"/>
              <a:t>Objetivo</a:t>
            </a:r>
            <a:endParaRPr sz="3900"/>
          </a:p>
        </p:txBody>
      </p:sp>
      <p:sp>
        <p:nvSpPr>
          <p:cNvPr id="214" name="Google Shape;214;p13"/>
          <p:cNvSpPr txBox="1"/>
          <p:nvPr>
            <p:ph idx="1" type="body"/>
          </p:nvPr>
        </p:nvSpPr>
        <p:spPr>
          <a:xfrm>
            <a:off x="390700" y="1265525"/>
            <a:ext cx="8200200" cy="1173300"/>
          </a:xfrm>
          <a:prstGeom prst="rect">
            <a:avLst/>
          </a:prstGeom>
        </p:spPr>
        <p:txBody>
          <a:bodyPr anchorCtr="0" anchor="t" bIns="0" lIns="0" spcFirstLastPara="1" rIns="0" wrap="square" tIns="0">
            <a:noAutofit/>
          </a:bodyPr>
          <a:lstStyle/>
          <a:p>
            <a:pPr indent="0" lvl="0" marL="0" rtl="0" algn="just">
              <a:lnSpc>
                <a:spcPct val="100000"/>
              </a:lnSpc>
              <a:spcBef>
                <a:spcPts val="0"/>
              </a:spcBef>
              <a:spcAft>
                <a:spcPts val="0"/>
              </a:spcAft>
              <a:buClr>
                <a:srgbClr val="F69200"/>
              </a:buClr>
              <a:buSzPts val="2100"/>
              <a:buFont typeface="Gill Sans"/>
              <a:buNone/>
            </a:pPr>
            <a:r>
              <a:rPr lang="en" sz="2100">
                <a:solidFill>
                  <a:srgbClr val="0C0C0C"/>
                </a:solidFill>
                <a:latin typeface="Arimo"/>
                <a:ea typeface="Arimo"/>
                <a:cs typeface="Arimo"/>
                <a:sym typeface="Arimo"/>
              </a:rPr>
              <a:t>Predecir </a:t>
            </a:r>
            <a:r>
              <a:rPr lang="en" sz="2100">
                <a:solidFill>
                  <a:srgbClr val="0C0C0C"/>
                </a:solidFill>
                <a:latin typeface="Arimo"/>
                <a:ea typeface="Arimo"/>
                <a:cs typeface="Arimo"/>
                <a:sym typeface="Arimo"/>
              </a:rPr>
              <a:t>para una empresa de telefonía prepaga,</a:t>
            </a:r>
            <a:r>
              <a:rPr lang="en" sz="2100">
                <a:solidFill>
                  <a:srgbClr val="0C0C0C"/>
                </a:solidFill>
                <a:latin typeface="Arimo"/>
                <a:ea typeface="Arimo"/>
                <a:cs typeface="Arimo"/>
                <a:sym typeface="Arimo"/>
              </a:rPr>
              <a:t>dentro del conjunto de</a:t>
            </a:r>
            <a:r>
              <a:rPr lang="en" sz="2100">
                <a:solidFill>
                  <a:srgbClr val="0C0C0C"/>
                </a:solidFill>
                <a:latin typeface="Arimo"/>
                <a:ea typeface="Arimo"/>
                <a:cs typeface="Arimo"/>
                <a:sym typeface="Arimo"/>
              </a:rPr>
              <a:t> sus </a:t>
            </a:r>
            <a:r>
              <a:rPr lang="en" sz="2100">
                <a:solidFill>
                  <a:srgbClr val="0C0C0C"/>
                </a:solidFill>
                <a:latin typeface="Arimo"/>
                <a:ea typeface="Arimo"/>
                <a:cs typeface="Arimo"/>
                <a:sym typeface="Arimo"/>
              </a:rPr>
              <a:t>clientes, cuál de ellos dejará de realizar recargas a su línea telefónica en las próximas 4 semanas.</a:t>
            </a:r>
            <a:endParaRPr sz="2100">
              <a:solidFill>
                <a:srgbClr val="0C0C0C"/>
              </a:solidFill>
              <a:latin typeface="Arimo"/>
              <a:ea typeface="Arimo"/>
              <a:cs typeface="Arimo"/>
              <a:sym typeface="Arimo"/>
            </a:endParaRPr>
          </a:p>
          <a:p>
            <a:pPr indent="0" lvl="0" marL="0" rtl="0" algn="l">
              <a:spcBef>
                <a:spcPts val="600"/>
              </a:spcBef>
              <a:spcAft>
                <a:spcPts val="0"/>
              </a:spcAft>
              <a:buClr>
                <a:schemeClr val="dk1"/>
              </a:buClr>
              <a:buSzPts val="1100"/>
              <a:buFont typeface="Arial"/>
              <a:buNone/>
            </a:pPr>
            <a:r>
              <a:t/>
            </a:r>
            <a:endParaRPr sz="1200">
              <a:latin typeface="Arimo"/>
              <a:ea typeface="Arimo"/>
              <a:cs typeface="Arimo"/>
              <a:sym typeface="Arimo"/>
            </a:endParaRPr>
          </a:p>
        </p:txBody>
      </p:sp>
      <p:sp>
        <p:nvSpPr>
          <p:cNvPr id="215" name="Google Shape;215;p1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16" name="Google Shape;216;p13"/>
          <p:cNvGrpSpPr/>
          <p:nvPr/>
        </p:nvGrpSpPr>
        <p:grpSpPr>
          <a:xfrm>
            <a:off x="5924823" y="3152383"/>
            <a:ext cx="3073733" cy="1647325"/>
            <a:chOff x="6986665" y="3298709"/>
            <a:chExt cx="1817809" cy="1077669"/>
          </a:xfrm>
        </p:grpSpPr>
        <p:sp>
          <p:nvSpPr>
            <p:cNvPr id="217" name="Google Shape;217;p13"/>
            <p:cNvSpPr/>
            <p:nvPr/>
          </p:nvSpPr>
          <p:spPr>
            <a:xfrm>
              <a:off x="6986665" y="3342725"/>
              <a:ext cx="1790318" cy="1033653"/>
            </a:xfrm>
            <a:custGeom>
              <a:rect b="b" l="l" r="r" t="t"/>
              <a:pathLst>
                <a:path extrusionOk="0" h="1292066" w="2237898">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13"/>
            <p:cNvSpPr/>
            <p:nvPr/>
          </p:nvSpPr>
          <p:spPr>
            <a:xfrm>
              <a:off x="7014156" y="3327342"/>
              <a:ext cx="1790318" cy="1033653"/>
            </a:xfrm>
            <a:custGeom>
              <a:rect b="b" l="l" r="r" t="t"/>
              <a:pathLst>
                <a:path extrusionOk="0" h="1292066" w="2237898">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13"/>
            <p:cNvSpPr/>
            <p:nvPr/>
          </p:nvSpPr>
          <p:spPr>
            <a:xfrm>
              <a:off x="7014156" y="3298709"/>
              <a:ext cx="1790318" cy="1033653"/>
            </a:xfrm>
            <a:custGeom>
              <a:rect b="b" l="l" r="r" t="t"/>
              <a:pathLst>
                <a:path extrusionOk="0" h="1292066" w="2237898">
                  <a:moveTo>
                    <a:pt x="942785" y="1292066"/>
                  </a:moveTo>
                  <a:lnTo>
                    <a:pt x="0" y="747808"/>
                  </a:lnTo>
                  <a:lnTo>
                    <a:pt x="1295210" y="0"/>
                  </a:lnTo>
                  <a:lnTo>
                    <a:pt x="2237899" y="544354"/>
                  </a:lnTo>
                  <a:lnTo>
                    <a:pt x="942785" y="1292066"/>
                  </a:lnTo>
                  <a:close/>
                </a:path>
              </a:pathLst>
            </a:custGeom>
            <a:solidFill>
              <a:srgbClr val="FAFB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13"/>
            <p:cNvSpPr/>
            <p:nvPr/>
          </p:nvSpPr>
          <p:spPr>
            <a:xfrm>
              <a:off x="7976493" y="3396565"/>
              <a:ext cx="664692" cy="383742"/>
            </a:xfrm>
            <a:custGeom>
              <a:rect b="b" l="l" r="r" t="t"/>
              <a:pathLst>
                <a:path extrusionOk="0" h="479678" w="830865">
                  <a:moveTo>
                    <a:pt x="755904" y="479679"/>
                  </a:moveTo>
                  <a:lnTo>
                    <a:pt x="0" y="43243"/>
                  </a:lnTo>
                  <a:lnTo>
                    <a:pt x="74867" y="0"/>
                  </a:lnTo>
                  <a:lnTo>
                    <a:pt x="830866" y="436436"/>
                  </a:lnTo>
                  <a:lnTo>
                    <a:pt x="755904"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13"/>
            <p:cNvSpPr/>
            <p:nvPr/>
          </p:nvSpPr>
          <p:spPr>
            <a:xfrm>
              <a:off x="7912754" y="3450709"/>
              <a:ext cx="634670" cy="366446"/>
            </a:xfrm>
            <a:custGeom>
              <a:rect b="b" l="l" r="r" t="t"/>
              <a:pathLst>
                <a:path extrusionOk="0" h="458057" w="793337">
                  <a:moveTo>
                    <a:pt x="755904" y="458057"/>
                  </a:moveTo>
                  <a:lnTo>
                    <a:pt x="0" y="21622"/>
                  </a:lnTo>
                  <a:lnTo>
                    <a:pt x="37433" y="0"/>
                  </a:lnTo>
                  <a:lnTo>
                    <a:pt x="793337" y="436436"/>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13"/>
            <p:cNvSpPr/>
            <p:nvPr/>
          </p:nvSpPr>
          <p:spPr>
            <a:xfrm>
              <a:off x="7863331" y="3479190"/>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13"/>
            <p:cNvSpPr/>
            <p:nvPr/>
          </p:nvSpPr>
          <p:spPr>
            <a:xfrm>
              <a:off x="7813984" y="3507747"/>
              <a:ext cx="634670" cy="366446"/>
            </a:xfrm>
            <a:custGeom>
              <a:rect b="b" l="l" r="r" t="t"/>
              <a:pathLst>
                <a:path extrusionOk="0" h="458057" w="793337">
                  <a:moveTo>
                    <a:pt x="755904" y="458057"/>
                  </a:moveTo>
                  <a:lnTo>
                    <a:pt x="0" y="21622"/>
                  </a:lnTo>
                  <a:lnTo>
                    <a:pt x="37433" y="0"/>
                  </a:lnTo>
                  <a:lnTo>
                    <a:pt x="793337" y="436435"/>
                  </a:lnTo>
                  <a:lnTo>
                    <a:pt x="755904" y="458057"/>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13"/>
            <p:cNvSpPr/>
            <p:nvPr/>
          </p:nvSpPr>
          <p:spPr>
            <a:xfrm>
              <a:off x="7451727" y="3699575"/>
              <a:ext cx="664616" cy="383743"/>
            </a:xfrm>
            <a:custGeom>
              <a:rect b="b" l="l" r="r" t="t"/>
              <a:pathLst>
                <a:path extrusionOk="0" h="479679" w="830770">
                  <a:moveTo>
                    <a:pt x="756000" y="479679"/>
                  </a:moveTo>
                  <a:lnTo>
                    <a:pt x="0" y="43244"/>
                  </a:lnTo>
                  <a:lnTo>
                    <a:pt x="74962" y="0"/>
                  </a:lnTo>
                  <a:lnTo>
                    <a:pt x="830771" y="436436"/>
                  </a:lnTo>
                  <a:lnTo>
                    <a:pt x="756000" y="47967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13"/>
            <p:cNvSpPr/>
            <p:nvPr/>
          </p:nvSpPr>
          <p:spPr>
            <a:xfrm>
              <a:off x="7387988" y="3753643"/>
              <a:ext cx="593293" cy="342595"/>
            </a:xfrm>
            <a:custGeom>
              <a:rect b="b" l="l" r="r" t="t"/>
              <a:pathLst>
                <a:path extrusionOk="0" h="428244" w="741616">
                  <a:moveTo>
                    <a:pt x="704184" y="428244"/>
                  </a:moveTo>
                  <a:lnTo>
                    <a:pt x="0" y="21622"/>
                  </a:lnTo>
                  <a:lnTo>
                    <a:pt x="37433" y="0"/>
                  </a:lnTo>
                  <a:lnTo>
                    <a:pt x="741617" y="406622"/>
                  </a:lnTo>
                  <a:lnTo>
                    <a:pt x="704184" y="42824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13"/>
            <p:cNvSpPr/>
            <p:nvPr/>
          </p:nvSpPr>
          <p:spPr>
            <a:xfrm>
              <a:off x="7338565" y="3782200"/>
              <a:ext cx="582091" cy="336042"/>
            </a:xfrm>
            <a:custGeom>
              <a:rect b="b" l="l" r="r" t="t"/>
              <a:pathLst>
                <a:path extrusionOk="0" h="420052" w="727614">
                  <a:moveTo>
                    <a:pt x="690181" y="420053"/>
                  </a:moveTo>
                  <a:lnTo>
                    <a:pt x="0" y="21622"/>
                  </a:lnTo>
                  <a:lnTo>
                    <a:pt x="37433" y="0"/>
                  </a:lnTo>
                  <a:lnTo>
                    <a:pt x="727615" y="398431"/>
                  </a:lnTo>
                  <a:lnTo>
                    <a:pt x="690181" y="420053"/>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13"/>
            <p:cNvSpPr/>
            <p:nvPr/>
          </p:nvSpPr>
          <p:spPr>
            <a:xfrm>
              <a:off x="7289218" y="3810681"/>
              <a:ext cx="496671" cy="286816"/>
            </a:xfrm>
            <a:custGeom>
              <a:rect b="b" l="l" r="r" t="t"/>
              <a:pathLst>
                <a:path extrusionOk="0" h="358520" w="620839">
                  <a:moveTo>
                    <a:pt x="583406" y="358521"/>
                  </a:moveTo>
                  <a:lnTo>
                    <a:pt x="0" y="21622"/>
                  </a:lnTo>
                  <a:lnTo>
                    <a:pt x="37433" y="0"/>
                  </a:lnTo>
                  <a:lnTo>
                    <a:pt x="620840" y="336899"/>
                  </a:lnTo>
                  <a:lnTo>
                    <a:pt x="583406" y="358521"/>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13"/>
            <p:cNvSpPr/>
            <p:nvPr/>
          </p:nvSpPr>
          <p:spPr>
            <a:xfrm>
              <a:off x="7582329" y="3561435"/>
              <a:ext cx="337413" cy="194766"/>
            </a:xfrm>
            <a:custGeom>
              <a:rect b="b" l="l" r="r" t="t"/>
              <a:pathLst>
                <a:path extrusionOk="0" h="243458" w="421766">
                  <a:moveTo>
                    <a:pt x="210883" y="243459"/>
                  </a:moveTo>
                  <a:lnTo>
                    <a:pt x="0" y="121729"/>
                  </a:lnTo>
                  <a:lnTo>
                    <a:pt x="210883" y="0"/>
                  </a:lnTo>
                  <a:lnTo>
                    <a:pt x="421767" y="121729"/>
                  </a:lnTo>
                  <a:lnTo>
                    <a:pt x="210883" y="243459"/>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13"/>
            <p:cNvSpPr/>
            <p:nvPr/>
          </p:nvSpPr>
          <p:spPr>
            <a:xfrm>
              <a:off x="7800200" y="3687162"/>
              <a:ext cx="337413" cy="194843"/>
            </a:xfrm>
            <a:custGeom>
              <a:rect b="b" l="l" r="r" t="t"/>
              <a:pathLst>
                <a:path extrusionOk="0" h="243554" w="421766">
                  <a:moveTo>
                    <a:pt x="210884" y="243554"/>
                  </a:moveTo>
                  <a:lnTo>
                    <a:pt x="0" y="121825"/>
                  </a:lnTo>
                  <a:lnTo>
                    <a:pt x="210884" y="0"/>
                  </a:lnTo>
                  <a:lnTo>
                    <a:pt x="421767" y="121825"/>
                  </a:lnTo>
                  <a:lnTo>
                    <a:pt x="210884"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13"/>
            <p:cNvSpPr/>
            <p:nvPr/>
          </p:nvSpPr>
          <p:spPr>
            <a:xfrm>
              <a:off x="8018073" y="3812966"/>
              <a:ext cx="337413" cy="194843"/>
            </a:xfrm>
            <a:custGeom>
              <a:rect b="b" l="l" r="r" t="t"/>
              <a:pathLst>
                <a:path extrusionOk="0" h="243554" w="421766">
                  <a:moveTo>
                    <a:pt x="210883" y="243554"/>
                  </a:moveTo>
                  <a:lnTo>
                    <a:pt x="0" y="121729"/>
                  </a:lnTo>
                  <a:lnTo>
                    <a:pt x="210883" y="0"/>
                  </a:lnTo>
                  <a:lnTo>
                    <a:pt x="421767" y="121825"/>
                  </a:lnTo>
                  <a:lnTo>
                    <a:pt x="210883" y="243554"/>
                  </a:ln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13"/>
            <p:cNvSpPr/>
            <p:nvPr/>
          </p:nvSpPr>
          <p:spPr>
            <a:xfrm>
              <a:off x="7794459" y="3551002"/>
              <a:ext cx="540846" cy="312343"/>
            </a:xfrm>
            <a:custGeom>
              <a:rect b="b" l="l" r="r" t="t"/>
              <a:pathLst>
                <a:path extrusionOk="0" h="390429" w="676058">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13"/>
            <p:cNvSpPr/>
            <p:nvPr/>
          </p:nvSpPr>
          <p:spPr>
            <a:xfrm>
              <a:off x="7824798" y="3491907"/>
              <a:ext cx="470058" cy="181410"/>
            </a:xfrm>
            <a:custGeom>
              <a:rect b="b" l="l" r="r" t="t"/>
              <a:pathLst>
                <a:path extrusionOk="0" h="226763" w="587572">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13"/>
            <p:cNvSpPr/>
            <p:nvPr/>
          </p:nvSpPr>
          <p:spPr>
            <a:xfrm>
              <a:off x="7794490" y="3623727"/>
              <a:ext cx="41071" cy="82677"/>
            </a:xfrm>
            <a:custGeom>
              <a:rect b="b" l="l" r="r" t="t"/>
              <a:pathLst>
                <a:path extrusionOk="0" h="103346" w="51339">
                  <a:moveTo>
                    <a:pt x="0" y="103346"/>
                  </a:moveTo>
                  <a:lnTo>
                    <a:pt x="95" y="0"/>
                  </a:lnTo>
                  <a:lnTo>
                    <a:pt x="51340" y="86773"/>
                  </a:lnTo>
                  <a:lnTo>
                    <a:pt x="0" y="103346"/>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13"/>
            <p:cNvSpPr/>
            <p:nvPr/>
          </p:nvSpPr>
          <p:spPr>
            <a:xfrm>
              <a:off x="8298847" y="3624184"/>
              <a:ext cx="36118" cy="82219"/>
            </a:xfrm>
            <a:custGeom>
              <a:rect b="b" l="l" r="r" t="t"/>
              <a:pathLst>
                <a:path extrusionOk="0" h="102774" w="45148">
                  <a:moveTo>
                    <a:pt x="45148" y="102775"/>
                  </a:moveTo>
                  <a:lnTo>
                    <a:pt x="45148" y="0"/>
                  </a:lnTo>
                  <a:lnTo>
                    <a:pt x="0" y="51149"/>
                  </a:lnTo>
                  <a:lnTo>
                    <a:pt x="45148" y="102775"/>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13"/>
            <p:cNvSpPr/>
            <p:nvPr/>
          </p:nvSpPr>
          <p:spPr>
            <a:xfrm>
              <a:off x="7842237" y="3535238"/>
              <a:ext cx="450190" cy="259842"/>
            </a:xfrm>
            <a:custGeom>
              <a:rect b="b" l="l" r="r" t="t"/>
              <a:pathLst>
                <a:path extrusionOk="0" h="324802" w="562737">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13"/>
            <p:cNvSpPr/>
            <p:nvPr/>
          </p:nvSpPr>
          <p:spPr>
            <a:xfrm>
              <a:off x="7815050" y="3673683"/>
              <a:ext cx="491790" cy="176435"/>
            </a:xfrm>
            <a:custGeom>
              <a:rect b="b" l="l" r="r" t="t"/>
              <a:pathLst>
                <a:path extrusionOk="0" h="220544" w="614737">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13"/>
            <p:cNvSpPr/>
            <p:nvPr/>
          </p:nvSpPr>
          <p:spPr>
            <a:xfrm>
              <a:off x="7794490" y="3472184"/>
              <a:ext cx="540791" cy="312391"/>
            </a:xfrm>
            <a:custGeom>
              <a:rect b="b" l="l" r="r" t="t"/>
              <a:pathLst>
                <a:path extrusionOk="0" h="390489" w="675989">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13"/>
            <p:cNvSpPr/>
            <p:nvPr/>
          </p:nvSpPr>
          <p:spPr>
            <a:xfrm>
              <a:off x="7752377" y="3752957"/>
              <a:ext cx="148970" cy="86030"/>
            </a:xfrm>
            <a:custGeom>
              <a:rect b="b" l="l" r="r" t="t"/>
              <a:pathLst>
                <a:path extrusionOk="0" h="107537" w="186213">
                  <a:moveTo>
                    <a:pt x="186214" y="25337"/>
                  </a:moveTo>
                  <a:lnTo>
                    <a:pt x="43910" y="107537"/>
                  </a:lnTo>
                  <a:lnTo>
                    <a:pt x="0" y="82105"/>
                  </a:lnTo>
                  <a:lnTo>
                    <a:pt x="142304" y="0"/>
                  </a:lnTo>
                  <a:lnTo>
                    <a:pt x="186214" y="2533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13"/>
            <p:cNvSpPr/>
            <p:nvPr/>
          </p:nvSpPr>
          <p:spPr>
            <a:xfrm>
              <a:off x="7787483" y="3773138"/>
              <a:ext cx="113842" cy="106298"/>
            </a:xfrm>
            <a:custGeom>
              <a:rect b="b" l="l" r="r" t="t"/>
              <a:pathLst>
                <a:path extrusionOk="0" h="132873" w="142303">
                  <a:moveTo>
                    <a:pt x="142304" y="50768"/>
                  </a:moveTo>
                  <a:lnTo>
                    <a:pt x="0" y="132874"/>
                  </a:lnTo>
                  <a:lnTo>
                    <a:pt x="0" y="82201"/>
                  </a:lnTo>
                  <a:lnTo>
                    <a:pt x="142304" y="0"/>
                  </a:lnTo>
                  <a:lnTo>
                    <a:pt x="142304" y="50768"/>
                  </a:lnTo>
                  <a:close/>
                </a:path>
              </a:pathLst>
            </a:custGeom>
            <a:solidFill>
              <a:srgbClr val="A1A5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13"/>
            <p:cNvSpPr/>
            <p:nvPr/>
          </p:nvSpPr>
          <p:spPr>
            <a:xfrm>
              <a:off x="7465892" y="3799784"/>
              <a:ext cx="345033" cy="254286"/>
            </a:xfrm>
            <a:custGeom>
              <a:rect b="b" l="l" r="r" t="t"/>
              <a:pathLst>
                <a:path extrusionOk="0" h="317858" w="431291">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13"/>
            <p:cNvSpPr/>
            <p:nvPr/>
          </p:nvSpPr>
          <p:spPr>
            <a:xfrm rot="-1800688">
              <a:off x="7461681" y="3958751"/>
              <a:ext cx="59415" cy="102834"/>
            </a:xfrm>
            <a:custGeom>
              <a:rect b="b" l="l" r="r" t="t"/>
              <a:pathLst>
                <a:path extrusionOk="0" h="128587" w="74294">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31"/>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Curva ROC</a:t>
            </a:r>
            <a:endParaRPr/>
          </a:p>
          <a:p>
            <a:pPr indent="0" lvl="0" marL="0" rtl="0" algn="l">
              <a:spcBef>
                <a:spcPts val="0"/>
              </a:spcBef>
              <a:spcAft>
                <a:spcPts val="0"/>
              </a:spcAft>
              <a:buNone/>
            </a:pPr>
            <a:r>
              <a:t/>
            </a:r>
            <a:endParaRPr/>
          </a:p>
        </p:txBody>
      </p:sp>
      <p:sp>
        <p:nvSpPr>
          <p:cNvPr id="526" name="Google Shape;526;p31"/>
          <p:cNvSpPr txBox="1"/>
          <p:nvPr>
            <p:ph idx="1" type="body"/>
          </p:nvPr>
        </p:nvSpPr>
        <p:spPr>
          <a:xfrm>
            <a:off x="4407325" y="1862625"/>
            <a:ext cx="4241700" cy="2599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La curva ROC nos da un indicio de que tan bien separa nuestro modelo entre Target 1 y 0. Nuestra curva ROC tiene un valor de 0.85 (siendo 1 el valor ideal). Por lo que podemos concluir que nuestro modelo clasifica de manera satisfactoria entre target 0 y 1</a:t>
            </a:r>
            <a:endParaRPr/>
          </a:p>
        </p:txBody>
      </p:sp>
      <p:sp>
        <p:nvSpPr>
          <p:cNvPr id="527" name="Google Shape;527;p31"/>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28" name="Google Shape;528;p31"/>
          <p:cNvPicPr preferRelativeResize="0"/>
          <p:nvPr/>
        </p:nvPicPr>
        <p:blipFill>
          <a:blip r:embed="rId3">
            <a:alphaModFix/>
          </a:blip>
          <a:stretch>
            <a:fillRect/>
          </a:stretch>
        </p:blipFill>
        <p:spPr>
          <a:xfrm>
            <a:off x="152400" y="1688300"/>
            <a:ext cx="4102575" cy="29198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2"/>
          <p:cNvSpPr txBox="1"/>
          <p:nvPr>
            <p:ph type="title"/>
          </p:nvPr>
        </p:nvSpPr>
        <p:spPr>
          <a:xfrm>
            <a:off x="457200" y="605600"/>
            <a:ext cx="65685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Relevancia de las columnas</a:t>
            </a:r>
            <a:endParaRPr/>
          </a:p>
          <a:p>
            <a:pPr indent="0" lvl="0" marL="0" rtl="0" algn="l">
              <a:spcBef>
                <a:spcPts val="0"/>
              </a:spcBef>
              <a:spcAft>
                <a:spcPts val="0"/>
              </a:spcAft>
              <a:buNone/>
            </a:pPr>
            <a:r>
              <a:t/>
            </a:r>
            <a:endParaRPr/>
          </a:p>
        </p:txBody>
      </p:sp>
      <p:sp>
        <p:nvSpPr>
          <p:cNvPr id="534" name="Google Shape;534;p32"/>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35" name="Google Shape;535;p32"/>
          <p:cNvPicPr preferRelativeResize="0"/>
          <p:nvPr/>
        </p:nvPicPr>
        <p:blipFill>
          <a:blip r:embed="rId3">
            <a:alphaModFix/>
          </a:blip>
          <a:stretch>
            <a:fillRect/>
          </a:stretch>
        </p:blipFill>
        <p:spPr>
          <a:xfrm>
            <a:off x="1820300" y="1868650"/>
            <a:ext cx="5115212" cy="31504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3"/>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Predicción y Conclusión</a:t>
            </a:r>
            <a:endParaRPr sz="3000"/>
          </a:p>
          <a:p>
            <a:pPr indent="0" lvl="0" marL="0" rtl="0" algn="l">
              <a:spcBef>
                <a:spcPts val="0"/>
              </a:spcBef>
              <a:spcAft>
                <a:spcPts val="0"/>
              </a:spcAft>
              <a:buNone/>
            </a:pPr>
            <a:r>
              <a:t/>
            </a:r>
            <a:endParaRPr sz="3000"/>
          </a:p>
        </p:txBody>
      </p:sp>
      <p:sp>
        <p:nvSpPr>
          <p:cNvPr id="541" name="Google Shape;541;p33"/>
          <p:cNvSpPr txBox="1"/>
          <p:nvPr>
            <p:ph idx="1" type="body"/>
          </p:nvPr>
        </p:nvSpPr>
        <p:spPr>
          <a:xfrm>
            <a:off x="4789425" y="1340075"/>
            <a:ext cx="3859500" cy="32163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Como conclusión nuestro sistema permite predecir de forma más que aceptable aquellos clientes que están por abandonar la empresa. Aún así, se considera factible modificar el modelo para perfeccionar algunos parámetros como el f1-score y el recall. </a:t>
            </a:r>
            <a:endParaRPr/>
          </a:p>
        </p:txBody>
      </p:sp>
      <p:sp>
        <p:nvSpPr>
          <p:cNvPr id="542" name="Google Shape;542;p33"/>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543" name="Google Shape;543;p33"/>
          <p:cNvPicPr preferRelativeResize="0"/>
          <p:nvPr/>
        </p:nvPicPr>
        <p:blipFill>
          <a:blip r:embed="rId3">
            <a:alphaModFix/>
          </a:blip>
          <a:stretch>
            <a:fillRect/>
          </a:stretch>
        </p:blipFill>
        <p:spPr>
          <a:xfrm>
            <a:off x="382650" y="1688300"/>
            <a:ext cx="2035200" cy="2035200"/>
          </a:xfrm>
          <a:prstGeom prst="rect">
            <a:avLst/>
          </a:prstGeom>
          <a:noFill/>
          <a:ln>
            <a:noFill/>
          </a:ln>
        </p:spPr>
      </p:pic>
      <p:pic>
        <p:nvPicPr>
          <p:cNvPr id="544" name="Google Shape;544;p33"/>
          <p:cNvPicPr preferRelativeResize="0"/>
          <p:nvPr/>
        </p:nvPicPr>
        <p:blipFill>
          <a:blip r:embed="rId4">
            <a:alphaModFix/>
          </a:blip>
          <a:stretch>
            <a:fillRect/>
          </a:stretch>
        </p:blipFill>
        <p:spPr>
          <a:xfrm>
            <a:off x="2719350" y="1688300"/>
            <a:ext cx="1905192" cy="1946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Datos</a:t>
            </a:r>
            <a:endParaRPr/>
          </a:p>
        </p:txBody>
      </p:sp>
      <p:sp>
        <p:nvSpPr>
          <p:cNvPr id="248" name="Google Shape;248;p14"/>
          <p:cNvSpPr txBox="1"/>
          <p:nvPr>
            <p:ph idx="1" type="body"/>
          </p:nvPr>
        </p:nvSpPr>
        <p:spPr>
          <a:xfrm>
            <a:off x="723300" y="2666050"/>
            <a:ext cx="4028400" cy="1082700"/>
          </a:xfrm>
          <a:prstGeom prst="rect">
            <a:avLst/>
          </a:prstGeom>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
                <a:solidFill>
                  <a:srgbClr val="000000"/>
                </a:solidFill>
                <a:latin typeface="Arimo"/>
                <a:ea typeface="Arimo"/>
                <a:cs typeface="Arimo"/>
                <a:sym typeface="Arimo"/>
              </a:rPr>
              <a:t>Archivo de Datos:</a:t>
            </a:r>
            <a:endParaRPr b="1">
              <a:solidFill>
                <a:srgbClr val="000000"/>
              </a:solidFill>
              <a:latin typeface="Arimo"/>
              <a:ea typeface="Arimo"/>
              <a:cs typeface="Arimo"/>
              <a:sym typeface="Arimo"/>
            </a:endParaRPr>
          </a:p>
          <a:p>
            <a:pPr indent="-336550" lvl="0" marL="457200" rtl="0" algn="l">
              <a:lnSpc>
                <a:spcPct val="115000"/>
              </a:lnSpc>
              <a:spcBef>
                <a:spcPts val="0"/>
              </a:spcBef>
              <a:spcAft>
                <a:spcPts val="0"/>
              </a:spcAft>
              <a:buClr>
                <a:srgbClr val="000000"/>
              </a:buClr>
              <a:buSzPts val="1700"/>
              <a:buFont typeface="Arimo"/>
              <a:buChar char="-"/>
            </a:pPr>
            <a:r>
              <a:rPr lang="en" sz="1700">
                <a:solidFill>
                  <a:srgbClr val="000000"/>
                </a:solidFill>
                <a:latin typeface="Arimo"/>
                <a:ea typeface="Arimo"/>
                <a:cs typeface="Arimo"/>
                <a:sym typeface="Arimo"/>
              </a:rPr>
              <a:t>12 semanas anteriores</a:t>
            </a:r>
            <a:endParaRPr sz="1700">
              <a:solidFill>
                <a:srgbClr val="000000"/>
              </a:solidFill>
              <a:latin typeface="Arimo"/>
              <a:ea typeface="Arimo"/>
              <a:cs typeface="Arimo"/>
              <a:sym typeface="Arimo"/>
            </a:endParaRPr>
          </a:p>
          <a:p>
            <a:pPr indent="-336550" lvl="0" marL="457200" rtl="0" algn="l">
              <a:lnSpc>
                <a:spcPct val="115000"/>
              </a:lnSpc>
              <a:spcBef>
                <a:spcPts val="0"/>
              </a:spcBef>
              <a:spcAft>
                <a:spcPts val="0"/>
              </a:spcAft>
              <a:buClr>
                <a:srgbClr val="000000"/>
              </a:buClr>
              <a:buSzPts val="1700"/>
              <a:buFont typeface="Arimo"/>
              <a:buChar char="-"/>
            </a:pPr>
            <a:r>
              <a:rPr lang="en" sz="1700">
                <a:solidFill>
                  <a:srgbClr val="000000"/>
                </a:solidFill>
                <a:latin typeface="Arimo"/>
                <a:ea typeface="Arimo"/>
                <a:cs typeface="Arimo"/>
                <a:sym typeface="Arimo"/>
              </a:rPr>
              <a:t>Entrenamiento y la predicción del modelo</a:t>
            </a:r>
            <a:endParaRPr sz="1700">
              <a:solidFill>
                <a:srgbClr val="000000"/>
              </a:solidFill>
              <a:latin typeface="Arimo"/>
              <a:ea typeface="Arimo"/>
              <a:cs typeface="Arimo"/>
              <a:sym typeface="Arimo"/>
            </a:endParaRPr>
          </a:p>
        </p:txBody>
      </p:sp>
      <p:sp>
        <p:nvSpPr>
          <p:cNvPr id="249" name="Google Shape;249;p14"/>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14"/>
          <p:cNvSpPr/>
          <p:nvPr/>
        </p:nvSpPr>
        <p:spPr>
          <a:xfrm>
            <a:off x="8380971" y="4285153"/>
            <a:ext cx="50722" cy="72258"/>
          </a:xfrm>
          <a:custGeom>
            <a:rect b="b" l="l" r="r" t="t"/>
            <a:pathLst>
              <a:path extrusionOk="0" h="103595" w="72720">
                <a:moveTo>
                  <a:pt x="70816" y="95541"/>
                </a:moveTo>
                <a:cubicBezTo>
                  <a:pt x="70816" y="95541"/>
                  <a:pt x="32129" y="112876"/>
                  <a:pt x="0" y="96684"/>
                </a:cubicBezTo>
                <a:lnTo>
                  <a:pt x="4658" y="36009"/>
                </a:lnTo>
                <a:cubicBezTo>
                  <a:pt x="4658" y="36009"/>
                  <a:pt x="5133" y="3434"/>
                  <a:pt x="34125" y="195"/>
                </a:cubicBezTo>
                <a:cubicBezTo>
                  <a:pt x="63117" y="-3043"/>
                  <a:pt x="78325" y="34200"/>
                  <a:pt x="70816" y="95541"/>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aphicFrame>
        <p:nvGraphicFramePr>
          <p:cNvPr id="251" name="Google Shape;251;p14"/>
          <p:cNvGraphicFramePr/>
          <p:nvPr/>
        </p:nvGraphicFramePr>
        <p:xfrm>
          <a:off x="1011025" y="1276000"/>
          <a:ext cx="3000000" cy="3000000"/>
        </p:xfrm>
        <a:graphic>
          <a:graphicData uri="http://schemas.openxmlformats.org/drawingml/2006/table">
            <a:tbl>
              <a:tblPr>
                <a:noFill/>
                <a:tableStyleId>{8AEEAF04-45FD-4329-8EA6-6FE84F5847B7}</a:tableStyleId>
              </a:tblPr>
              <a:tblGrid>
                <a:gridCol w="386350"/>
                <a:gridCol w="441525"/>
                <a:gridCol w="441525"/>
                <a:gridCol w="441525"/>
                <a:gridCol w="441525"/>
                <a:gridCol w="441525"/>
                <a:gridCol w="441525"/>
                <a:gridCol w="441525"/>
                <a:gridCol w="441525"/>
                <a:gridCol w="441525"/>
                <a:gridCol w="441525"/>
                <a:gridCol w="441525"/>
                <a:gridCol w="377125"/>
                <a:gridCol w="441525"/>
                <a:gridCol w="441525"/>
                <a:gridCol w="441525"/>
              </a:tblGrid>
              <a:tr h="154250">
                <a:tc gridSpan="12">
                  <a:txBody>
                    <a:bodyPr/>
                    <a:lstStyle/>
                    <a:p>
                      <a:pPr indent="0" lvl="0" marL="0" rtl="0" algn="r">
                        <a:spcBef>
                          <a:spcPts val="0"/>
                        </a:spcBef>
                        <a:spcAft>
                          <a:spcPts val="0"/>
                        </a:spcAft>
                        <a:buNone/>
                      </a:pPr>
                      <a:r>
                        <a:rPr lang="en" sz="800">
                          <a:latin typeface="Arimo"/>
                          <a:ea typeface="Arimo"/>
                          <a:cs typeface="Arimo"/>
                          <a:sym typeface="Arimo"/>
                        </a:rPr>
                        <a:t>Fecha de Corte --&gt;</a:t>
                      </a:r>
                      <a:endParaRPr sz="800">
                        <a:latin typeface="Arimo"/>
                        <a:ea typeface="Arimo"/>
                        <a:cs typeface="Arimo"/>
                        <a:sym typeface="Arimo"/>
                      </a:endParaRPr>
                    </a:p>
                  </a:txBody>
                  <a:tcPr marT="63500" marB="63500" marR="63500" marL="63500">
                    <a:lnL cap="flat" cmpd="sng">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c hMerge="1"/>
                <a:tc hMerge="1"/>
                <a:tc hMerge="1"/>
                <a:tc hMerge="1"/>
                <a:tc hMerge="1"/>
                <a:tc hMerge="1"/>
                <a:tc hMerge="1"/>
                <a:tc hMerge="1"/>
                <a:tc>
                  <a:txBody>
                    <a:bodyPr/>
                    <a:lstStyle/>
                    <a:p>
                      <a:pPr indent="0" lvl="0" marL="0" rtl="0" algn="l">
                        <a:spcBef>
                          <a:spcPts val="0"/>
                        </a:spcBef>
                        <a:spcAft>
                          <a:spcPts val="0"/>
                        </a:spcAft>
                        <a:buNone/>
                      </a:pPr>
                      <a:r>
                        <a:t/>
                      </a:r>
                      <a:endParaRPr sz="800">
                        <a:latin typeface="Arimo"/>
                        <a:ea typeface="Arimo"/>
                        <a:cs typeface="Arimo"/>
                        <a:sym typeface="Arimo"/>
                      </a:endParaRPr>
                    </a:p>
                  </a:txBody>
                  <a:tcPr marT="63500" marB="63500" marR="63500" marL="63500">
                    <a:lnL cap="flat" cmpd="sng" w="28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Arimo"/>
                        <a:ea typeface="Arimo"/>
                        <a:cs typeface="Arimo"/>
                        <a:sym typeface="Arimo"/>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Arimo"/>
                        <a:ea typeface="Arimo"/>
                        <a:cs typeface="Arimo"/>
                        <a:sym typeface="Arimo"/>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latin typeface="Arimo"/>
                        <a:ea typeface="Arimo"/>
                        <a:cs typeface="Arimo"/>
                        <a:sym typeface="Arimo"/>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60100">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W12</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W11</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W10</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W9</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a:t>
                      </a:r>
                      <a:r>
                        <a:rPr b="1" lang="en" sz="900">
                          <a:solidFill>
                            <a:srgbClr val="FFFFFF"/>
                          </a:solidFill>
                          <a:latin typeface="Arimo"/>
                          <a:ea typeface="Arimo"/>
                          <a:cs typeface="Arimo"/>
                          <a:sym typeface="Arimo"/>
                        </a:rPr>
                        <a:t>8</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a:t>
                      </a:r>
                      <a:r>
                        <a:rPr b="1" lang="en" sz="900">
                          <a:solidFill>
                            <a:srgbClr val="FFFFFF"/>
                          </a:solidFill>
                          <a:latin typeface="Arimo"/>
                          <a:ea typeface="Arimo"/>
                          <a:cs typeface="Arimo"/>
                          <a:sym typeface="Arimo"/>
                        </a:rPr>
                        <a:t>7</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a:t>
                      </a:r>
                      <a:r>
                        <a:rPr b="1" lang="en" sz="900">
                          <a:solidFill>
                            <a:srgbClr val="FFFFFF"/>
                          </a:solidFill>
                          <a:latin typeface="Arimo"/>
                          <a:ea typeface="Arimo"/>
                          <a:cs typeface="Arimo"/>
                          <a:sym typeface="Arimo"/>
                        </a:rPr>
                        <a:t>6</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a:t>
                      </a:r>
                      <a:r>
                        <a:rPr b="1" lang="en" sz="900">
                          <a:solidFill>
                            <a:srgbClr val="FFFFFF"/>
                          </a:solidFill>
                          <a:latin typeface="Arimo"/>
                          <a:ea typeface="Arimo"/>
                          <a:cs typeface="Arimo"/>
                          <a:sym typeface="Arimo"/>
                        </a:rPr>
                        <a:t>5</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a:t>
                      </a:r>
                      <a:r>
                        <a:rPr b="1" lang="en" sz="900">
                          <a:solidFill>
                            <a:srgbClr val="FFFFFF"/>
                          </a:solidFill>
                          <a:latin typeface="Arimo"/>
                          <a:ea typeface="Arimo"/>
                          <a:cs typeface="Arimo"/>
                          <a:sym typeface="Arimo"/>
                        </a:rPr>
                        <a:t>4</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a:t>
                      </a:r>
                      <a:r>
                        <a:rPr b="1" lang="en" sz="900">
                          <a:solidFill>
                            <a:srgbClr val="FFFFFF"/>
                          </a:solidFill>
                          <a:latin typeface="Arimo"/>
                          <a:ea typeface="Arimo"/>
                          <a:cs typeface="Arimo"/>
                          <a:sym typeface="Arimo"/>
                        </a:rPr>
                        <a:t>3</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a:t>
                      </a:r>
                      <a:r>
                        <a:rPr b="1" lang="en" sz="900">
                          <a:solidFill>
                            <a:srgbClr val="FFFFFF"/>
                          </a:solidFill>
                          <a:latin typeface="Arimo"/>
                          <a:ea typeface="Arimo"/>
                          <a:cs typeface="Arimo"/>
                          <a:sym typeface="Arimo"/>
                        </a:rPr>
                        <a:t>2</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solidFill>
                            <a:srgbClr val="FFFFFF"/>
                          </a:solidFill>
                          <a:latin typeface="Arimo"/>
                          <a:ea typeface="Arimo"/>
                          <a:cs typeface="Arimo"/>
                          <a:sym typeface="Arimo"/>
                        </a:rPr>
                        <a:t>W</a:t>
                      </a:r>
                      <a:r>
                        <a:rPr b="1" lang="en" sz="900">
                          <a:solidFill>
                            <a:srgbClr val="FFFFFF"/>
                          </a:solidFill>
                          <a:latin typeface="Arimo"/>
                          <a:ea typeface="Arimo"/>
                          <a:cs typeface="Arimo"/>
                          <a:sym typeface="Arimo"/>
                        </a:rPr>
                        <a:t>1</a:t>
                      </a:r>
                      <a:endParaRPr b="1" sz="900">
                        <a:solidFill>
                          <a:srgbClr val="FFFFFF"/>
                        </a:solidFill>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00FF"/>
                    </a:solidFill>
                  </a:tcPr>
                </a:tc>
                <a:tc>
                  <a:txBody>
                    <a:bodyPr/>
                    <a:lstStyle/>
                    <a:p>
                      <a:pPr indent="0" lvl="0" marL="0" rtl="0" algn="ctr">
                        <a:spcBef>
                          <a:spcPts val="0"/>
                        </a:spcBef>
                        <a:spcAft>
                          <a:spcPts val="0"/>
                        </a:spcAft>
                        <a:buNone/>
                      </a:pPr>
                      <a:r>
                        <a:rPr b="1" lang="en" sz="900">
                          <a:latin typeface="Arimo"/>
                          <a:ea typeface="Arimo"/>
                          <a:cs typeface="Arimo"/>
                          <a:sym typeface="Arimo"/>
                        </a:rPr>
                        <a:t>w_0</a:t>
                      </a:r>
                      <a:endParaRPr b="1" sz="900">
                        <a:latin typeface="Arimo"/>
                        <a:ea typeface="Arimo"/>
                        <a:cs typeface="Arimo"/>
                        <a:sym typeface="Arimo"/>
                      </a:endParaRPr>
                    </a:p>
                  </a:txBody>
                  <a:tcPr marT="63500" marB="63500" marR="63500" marL="6350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sz="900">
                          <a:latin typeface="Arimo"/>
                          <a:ea typeface="Arimo"/>
                          <a:cs typeface="Arimo"/>
                          <a:sym typeface="Arimo"/>
                        </a:rPr>
                        <a:t>w_1</a:t>
                      </a:r>
                      <a:endParaRPr b="1" sz="900">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sz="900">
                          <a:latin typeface="Arimo"/>
                          <a:ea typeface="Arimo"/>
                          <a:cs typeface="Arimo"/>
                          <a:sym typeface="Arimo"/>
                        </a:rPr>
                        <a:t>w_2</a:t>
                      </a:r>
                      <a:endParaRPr b="1" sz="900">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c>
                  <a:txBody>
                    <a:bodyPr/>
                    <a:lstStyle/>
                    <a:p>
                      <a:pPr indent="0" lvl="0" marL="0" rtl="0" algn="ctr">
                        <a:spcBef>
                          <a:spcPts val="0"/>
                        </a:spcBef>
                        <a:spcAft>
                          <a:spcPts val="0"/>
                        </a:spcAft>
                        <a:buNone/>
                      </a:pPr>
                      <a:r>
                        <a:rPr b="1" lang="en" sz="900">
                          <a:latin typeface="Arimo"/>
                          <a:ea typeface="Arimo"/>
                          <a:cs typeface="Arimo"/>
                          <a:sym typeface="Arimo"/>
                        </a:rPr>
                        <a:t>W_3</a:t>
                      </a:r>
                      <a:endParaRPr b="1" sz="900">
                        <a:latin typeface="Arimo"/>
                        <a:ea typeface="Arimo"/>
                        <a:cs typeface="Arimo"/>
                        <a:sym typeface="Arimo"/>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CCCCC"/>
                    </a:solidFill>
                  </a:tcPr>
                </a:tc>
              </a:tr>
              <a:tr h="154250">
                <a:tc gridSpan="12">
                  <a:txBody>
                    <a:bodyPr/>
                    <a:lstStyle/>
                    <a:p>
                      <a:pPr indent="0" lvl="0" marL="0" rtl="0" algn="ctr">
                        <a:spcBef>
                          <a:spcPts val="0"/>
                        </a:spcBef>
                        <a:spcAft>
                          <a:spcPts val="0"/>
                        </a:spcAft>
                        <a:buNone/>
                      </a:pPr>
                      <a:r>
                        <a:rPr lang="en" sz="800">
                          <a:latin typeface="Arimo"/>
                          <a:ea typeface="Arimo"/>
                          <a:cs typeface="Arimo"/>
                          <a:sym typeface="Arimo"/>
                        </a:rPr>
                        <a:t>Datos Históricos</a:t>
                      </a:r>
                      <a:endParaRPr sz="800">
                        <a:latin typeface="Arimo"/>
                        <a:ea typeface="Arimo"/>
                        <a:cs typeface="Arimo"/>
                        <a:sym typeface="Arimo"/>
                      </a:endParaRPr>
                    </a:p>
                  </a:txBody>
                  <a:tcPr marT="63500" marB="63500" marR="63500" marL="63500">
                    <a:lnL cap="flat" cmpd="sng">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hMerge="1"/>
                <a:tc hMerge="1"/>
                <a:tc hMerge="1"/>
                <a:tc hMerge="1"/>
                <a:tc hMerge="1"/>
                <a:tc hMerge="1"/>
                <a:tc hMerge="1"/>
                <a:tc hMerge="1"/>
                <a:tc hMerge="1"/>
                <a:tc hMerge="1"/>
                <a:tc gridSpan="4">
                  <a:txBody>
                    <a:bodyPr/>
                    <a:lstStyle/>
                    <a:p>
                      <a:pPr indent="0" lvl="0" marL="0" rtl="0" algn="ctr">
                        <a:spcBef>
                          <a:spcPts val="0"/>
                        </a:spcBef>
                        <a:spcAft>
                          <a:spcPts val="0"/>
                        </a:spcAft>
                        <a:buNone/>
                      </a:pPr>
                      <a:r>
                        <a:rPr lang="en" sz="800">
                          <a:latin typeface="Arimo"/>
                          <a:ea typeface="Arimo"/>
                          <a:cs typeface="Arimo"/>
                          <a:sym typeface="Arimo"/>
                        </a:rPr>
                        <a:t>Datos Futuros</a:t>
                      </a:r>
                      <a:endParaRPr sz="800">
                        <a:latin typeface="Arimo"/>
                        <a:ea typeface="Arimo"/>
                        <a:cs typeface="Arimo"/>
                        <a:sym typeface="Arimo"/>
                      </a:endParaRPr>
                    </a:p>
                  </a:txBody>
                  <a:tcPr marT="63500" marB="63500" marR="63500" marL="63500">
                    <a:lnL cap="flat" cmpd="sng" w="28575">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a:solidFill>
                        <a:srgbClr val="000000"/>
                      </a:solidFill>
                      <a:prstDash val="solid"/>
                      <a:round/>
                      <a:headEnd len="sm" w="sm" type="none"/>
                      <a:tailEnd len="sm" w="sm" type="none"/>
                    </a:lnB>
                  </a:tcPr>
                </a:tc>
                <a:tc hMerge="1"/>
                <a:tc hMerge="1"/>
                <a:tc hMerge="1"/>
              </a:tr>
            </a:tbl>
          </a:graphicData>
        </a:graphic>
      </p:graphicFrame>
      <p:sp>
        <p:nvSpPr>
          <p:cNvPr id="252" name="Google Shape;252;p14"/>
          <p:cNvSpPr txBox="1"/>
          <p:nvPr>
            <p:ph idx="1" type="body"/>
          </p:nvPr>
        </p:nvSpPr>
        <p:spPr>
          <a:xfrm>
            <a:off x="4801925" y="2666050"/>
            <a:ext cx="4028400" cy="1126800"/>
          </a:xfrm>
          <a:prstGeom prst="rect">
            <a:avLst/>
          </a:prstGeom>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
                <a:solidFill>
                  <a:srgbClr val="000000"/>
                </a:solidFill>
                <a:latin typeface="Arimo"/>
                <a:ea typeface="Arimo"/>
                <a:cs typeface="Arimo"/>
                <a:sym typeface="Arimo"/>
              </a:rPr>
              <a:t>Archivo de Target</a:t>
            </a:r>
            <a:endParaRPr b="1">
              <a:solidFill>
                <a:srgbClr val="000000"/>
              </a:solidFill>
              <a:latin typeface="Arimo"/>
              <a:ea typeface="Arimo"/>
              <a:cs typeface="Arimo"/>
              <a:sym typeface="Arimo"/>
            </a:endParaRPr>
          </a:p>
          <a:p>
            <a:pPr indent="-336550" lvl="0" marL="457200" rtl="0" algn="l">
              <a:lnSpc>
                <a:spcPct val="115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4 semanas futuras</a:t>
            </a:r>
            <a:endParaRPr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Construir los targets del modelo </a:t>
            </a:r>
            <a:endParaRPr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Entrenamiento y la evaluación del modelo.</a:t>
            </a:r>
            <a:endParaRPr sz="17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t/>
            </a:r>
            <a:endParaRPr b="1" sz="1700">
              <a:solidFill>
                <a:srgbClr val="000000"/>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Datos</a:t>
            </a:r>
            <a:endParaRPr/>
          </a:p>
        </p:txBody>
      </p:sp>
      <p:sp>
        <p:nvSpPr>
          <p:cNvPr id="258" name="Google Shape;258;p15"/>
          <p:cNvSpPr txBox="1"/>
          <p:nvPr>
            <p:ph idx="1" type="body"/>
          </p:nvPr>
        </p:nvSpPr>
        <p:spPr>
          <a:xfrm>
            <a:off x="345175" y="1583850"/>
            <a:ext cx="8252700" cy="2163300"/>
          </a:xfrm>
          <a:prstGeom prst="rect">
            <a:avLst/>
          </a:prstGeom>
        </p:spPr>
        <p:txBody>
          <a:bodyPr anchorCtr="0" anchor="t" bIns="0" lIns="0" spcFirstLastPara="1" rIns="0" wrap="square" tIns="0">
            <a:noAutofit/>
          </a:bodyPr>
          <a:lstStyle/>
          <a:p>
            <a:pPr indent="-336550" lvl="0" marL="457200" rtl="0" algn="l">
              <a:lnSpc>
                <a:spcPct val="150000"/>
              </a:lnSpc>
              <a:spcBef>
                <a:spcPts val="0"/>
              </a:spcBef>
              <a:spcAft>
                <a:spcPts val="0"/>
              </a:spcAft>
              <a:buClr>
                <a:srgbClr val="000000"/>
              </a:buClr>
              <a:buSzPts val="1700"/>
              <a:buFont typeface="Arimo"/>
              <a:buChar char="▸"/>
            </a:pPr>
            <a:r>
              <a:rPr lang="en" sz="1700">
                <a:solidFill>
                  <a:srgbClr val="000000"/>
                </a:solidFill>
                <a:latin typeface="Arimo"/>
                <a:ea typeface="Arimo"/>
                <a:cs typeface="Arimo"/>
                <a:sym typeface="Arimo"/>
              </a:rPr>
              <a:t>Datos del cliente</a:t>
            </a:r>
            <a:endParaRPr sz="1700">
              <a:solidFill>
                <a:srgbClr val="000000"/>
              </a:solidFill>
              <a:latin typeface="Arimo"/>
              <a:ea typeface="Arimo"/>
              <a:cs typeface="Arimo"/>
              <a:sym typeface="Arimo"/>
            </a:endParaRPr>
          </a:p>
          <a:p>
            <a:pPr indent="-336550" lvl="0" marL="457200" rtl="0" algn="l">
              <a:lnSpc>
                <a:spcPct val="150000"/>
              </a:lnSpc>
              <a:spcBef>
                <a:spcPts val="0"/>
              </a:spcBef>
              <a:spcAft>
                <a:spcPts val="0"/>
              </a:spcAft>
              <a:buClr>
                <a:srgbClr val="000000"/>
              </a:buClr>
              <a:buSzPts val="1700"/>
              <a:buFont typeface="Arimo"/>
              <a:buChar char="▸"/>
            </a:pPr>
            <a:r>
              <a:rPr lang="en" sz="1700">
                <a:solidFill>
                  <a:srgbClr val="000000"/>
                </a:solidFill>
                <a:latin typeface="Arimo"/>
                <a:ea typeface="Arimo"/>
                <a:cs typeface="Arimo"/>
                <a:sym typeface="Arimo"/>
              </a:rPr>
              <a:t>Montos de paquetes mensuales, semanas y recargas.</a:t>
            </a:r>
            <a:endParaRPr sz="1700">
              <a:solidFill>
                <a:srgbClr val="000000"/>
              </a:solidFill>
              <a:latin typeface="Arimo"/>
              <a:ea typeface="Arimo"/>
              <a:cs typeface="Arimo"/>
              <a:sym typeface="Arimo"/>
            </a:endParaRPr>
          </a:p>
          <a:p>
            <a:pPr indent="-336550" lvl="0" marL="457200" rtl="0" algn="l">
              <a:lnSpc>
                <a:spcPct val="150000"/>
              </a:lnSpc>
              <a:spcBef>
                <a:spcPts val="0"/>
              </a:spcBef>
              <a:spcAft>
                <a:spcPts val="0"/>
              </a:spcAft>
              <a:buClr>
                <a:srgbClr val="000000"/>
              </a:buClr>
              <a:buSzPts val="1700"/>
              <a:buFont typeface="Arimo"/>
              <a:buChar char="▸"/>
            </a:pPr>
            <a:r>
              <a:rPr lang="en" sz="1700">
                <a:solidFill>
                  <a:srgbClr val="000000"/>
                </a:solidFill>
                <a:latin typeface="Arimo"/>
                <a:ea typeface="Arimo"/>
                <a:cs typeface="Arimo"/>
                <a:sym typeface="Arimo"/>
              </a:rPr>
              <a:t>Cantidades de paquetes mensuales, semanales y recargas</a:t>
            </a:r>
            <a:endParaRPr sz="1700">
              <a:solidFill>
                <a:srgbClr val="000000"/>
              </a:solidFill>
              <a:latin typeface="Arimo"/>
              <a:ea typeface="Arimo"/>
              <a:cs typeface="Arimo"/>
              <a:sym typeface="Arimo"/>
            </a:endParaRPr>
          </a:p>
          <a:p>
            <a:pPr indent="-336550" lvl="0" marL="457200" rtl="0" algn="l">
              <a:lnSpc>
                <a:spcPct val="150000"/>
              </a:lnSpc>
              <a:spcBef>
                <a:spcPts val="0"/>
              </a:spcBef>
              <a:spcAft>
                <a:spcPts val="0"/>
              </a:spcAft>
              <a:buClr>
                <a:srgbClr val="000000"/>
              </a:buClr>
              <a:buSzPts val="1700"/>
              <a:buFont typeface="Arimo"/>
              <a:buChar char="▸"/>
            </a:pPr>
            <a:r>
              <a:rPr lang="en" sz="1700">
                <a:solidFill>
                  <a:srgbClr val="000000"/>
                </a:solidFill>
                <a:latin typeface="Arimo"/>
                <a:ea typeface="Arimo"/>
                <a:cs typeface="Arimo"/>
                <a:sym typeface="Arimo"/>
              </a:rPr>
              <a:t>Tráfico de datos, voz y SMS</a:t>
            </a:r>
            <a:endParaRPr sz="1700">
              <a:solidFill>
                <a:srgbClr val="000000"/>
              </a:solidFill>
              <a:latin typeface="Arimo"/>
              <a:ea typeface="Arimo"/>
              <a:cs typeface="Arimo"/>
              <a:sym typeface="Arimo"/>
            </a:endParaRPr>
          </a:p>
          <a:p>
            <a:pPr indent="-336550" lvl="0" marL="457200" rtl="0" algn="l">
              <a:lnSpc>
                <a:spcPct val="150000"/>
              </a:lnSpc>
              <a:spcBef>
                <a:spcPts val="0"/>
              </a:spcBef>
              <a:spcAft>
                <a:spcPts val="0"/>
              </a:spcAft>
              <a:buClr>
                <a:srgbClr val="000000"/>
              </a:buClr>
              <a:buSzPts val="1700"/>
              <a:buFont typeface="Arimo"/>
              <a:buChar char="▸"/>
            </a:pPr>
            <a:r>
              <a:rPr lang="en" sz="1700">
                <a:solidFill>
                  <a:srgbClr val="000000"/>
                </a:solidFill>
                <a:latin typeface="Arimo"/>
                <a:ea typeface="Arimo"/>
                <a:cs typeface="Arimo"/>
                <a:sym typeface="Arimo"/>
              </a:rPr>
              <a:t>Otros</a:t>
            </a:r>
            <a:endParaRPr sz="1700">
              <a:solidFill>
                <a:srgbClr val="000000"/>
              </a:solidFill>
              <a:latin typeface="Arimo"/>
              <a:ea typeface="Arimo"/>
              <a:cs typeface="Arimo"/>
              <a:sym typeface="Arimo"/>
            </a:endParaRPr>
          </a:p>
          <a:p>
            <a:pPr indent="0" lvl="0" marL="0" rtl="0" algn="l">
              <a:spcBef>
                <a:spcPts val="600"/>
              </a:spcBef>
              <a:spcAft>
                <a:spcPts val="0"/>
              </a:spcAft>
              <a:buNone/>
            </a:pPr>
            <a:r>
              <a:t/>
            </a:r>
            <a:endParaRPr sz="1400">
              <a:latin typeface="Arimo"/>
              <a:ea typeface="Arimo"/>
              <a:cs typeface="Arimo"/>
              <a:sym typeface="Arimo"/>
            </a:endParaRPr>
          </a:p>
        </p:txBody>
      </p:sp>
      <p:sp>
        <p:nvSpPr>
          <p:cNvPr id="259" name="Google Shape;259;p15"/>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260" name="Google Shape;260;p15"/>
          <p:cNvGrpSpPr/>
          <p:nvPr/>
        </p:nvGrpSpPr>
        <p:grpSpPr>
          <a:xfrm>
            <a:off x="6842968" y="1312811"/>
            <a:ext cx="2012684" cy="2718769"/>
            <a:chOff x="5533368" y="1047716"/>
            <a:chExt cx="2889297" cy="3901793"/>
          </a:xfrm>
        </p:grpSpPr>
        <p:sp>
          <p:nvSpPr>
            <p:cNvPr id="261" name="Google Shape;261;p15"/>
            <p:cNvSpPr/>
            <p:nvPr/>
          </p:nvSpPr>
          <p:spPr>
            <a:xfrm>
              <a:off x="6153722" y="4072604"/>
              <a:ext cx="1090544" cy="630910"/>
            </a:xfrm>
            <a:custGeom>
              <a:rect b="b" l="l" r="r" t="t"/>
              <a:pathLst>
                <a:path extrusionOk="0" h="630910" w="1090544">
                  <a:moveTo>
                    <a:pt x="578197" y="615410"/>
                  </a:moveTo>
                  <a:lnTo>
                    <a:pt x="26877" y="296418"/>
                  </a:lnTo>
                  <a:cubicBezTo>
                    <a:pt x="-12951" y="273367"/>
                    <a:pt x="-7913" y="233172"/>
                    <a:pt x="37998" y="206597"/>
                  </a:cubicBezTo>
                  <a:lnTo>
                    <a:pt x="395216" y="0"/>
                  </a:lnTo>
                  <a:lnTo>
                    <a:pt x="1090545" y="402241"/>
                  </a:lnTo>
                  <a:lnTo>
                    <a:pt x="733327" y="608933"/>
                  </a:lnTo>
                  <a:cubicBezTo>
                    <a:pt x="687320" y="635508"/>
                    <a:pt x="617930" y="638365"/>
                    <a:pt x="578197" y="61541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15"/>
            <p:cNvSpPr/>
            <p:nvPr/>
          </p:nvSpPr>
          <p:spPr>
            <a:xfrm>
              <a:off x="6193969" y="4048886"/>
              <a:ext cx="1090601" cy="630901"/>
            </a:xfrm>
            <a:custGeom>
              <a:rect b="b" l="l" r="r" t="t"/>
              <a:pathLst>
                <a:path extrusionOk="0" h="630901" w="1090601">
                  <a:moveTo>
                    <a:pt x="578158" y="615410"/>
                  </a:moveTo>
                  <a:lnTo>
                    <a:pt x="26838" y="296323"/>
                  </a:lnTo>
                  <a:cubicBezTo>
                    <a:pt x="-12895" y="273368"/>
                    <a:pt x="-7952" y="233172"/>
                    <a:pt x="37960" y="206597"/>
                  </a:cubicBezTo>
                  <a:lnTo>
                    <a:pt x="395272" y="0"/>
                  </a:lnTo>
                  <a:lnTo>
                    <a:pt x="1090601" y="402241"/>
                  </a:lnTo>
                  <a:lnTo>
                    <a:pt x="733764" y="608838"/>
                  </a:lnTo>
                  <a:cubicBezTo>
                    <a:pt x="687377" y="635508"/>
                    <a:pt x="617891" y="638366"/>
                    <a:pt x="578158" y="6154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15"/>
            <p:cNvSpPr/>
            <p:nvPr/>
          </p:nvSpPr>
          <p:spPr>
            <a:xfrm>
              <a:off x="7252346" y="4430077"/>
              <a:ext cx="32128" cy="21050"/>
            </a:xfrm>
            <a:custGeom>
              <a:rect b="b" l="l" r="r" t="t"/>
              <a:pathLst>
                <a:path extrusionOk="0" h="21050" w="32128">
                  <a:moveTo>
                    <a:pt x="32129" y="21050"/>
                  </a:moveTo>
                  <a:lnTo>
                    <a:pt x="32129" y="0"/>
                  </a:lnTo>
                  <a:lnTo>
                    <a:pt x="0" y="18574"/>
                  </a:lnTo>
                  <a:lnTo>
                    <a:pt x="32129" y="21050"/>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15"/>
            <p:cNvSpPr/>
            <p:nvPr/>
          </p:nvSpPr>
          <p:spPr>
            <a:xfrm>
              <a:off x="6193906" y="4285773"/>
              <a:ext cx="32984" cy="21431"/>
            </a:xfrm>
            <a:custGeom>
              <a:rect b="b" l="l" r="r" t="t"/>
              <a:pathLst>
                <a:path extrusionOk="0" h="21431" w="32984">
                  <a:moveTo>
                    <a:pt x="0" y="21431"/>
                  </a:moveTo>
                  <a:lnTo>
                    <a:pt x="0" y="0"/>
                  </a:lnTo>
                  <a:lnTo>
                    <a:pt x="32984" y="13716"/>
                  </a:lnTo>
                  <a:lnTo>
                    <a:pt x="0" y="214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15"/>
            <p:cNvSpPr/>
            <p:nvPr/>
          </p:nvSpPr>
          <p:spPr>
            <a:xfrm>
              <a:off x="6193969" y="4027741"/>
              <a:ext cx="1090601" cy="630949"/>
            </a:xfrm>
            <a:custGeom>
              <a:rect b="b" l="l" r="r" t="t"/>
              <a:pathLst>
                <a:path extrusionOk="0" h="630949" w="1090601">
                  <a:moveTo>
                    <a:pt x="578158" y="615410"/>
                  </a:moveTo>
                  <a:lnTo>
                    <a:pt x="26838" y="296418"/>
                  </a:lnTo>
                  <a:cubicBezTo>
                    <a:pt x="-12895" y="273368"/>
                    <a:pt x="-7952" y="233267"/>
                    <a:pt x="37960" y="206693"/>
                  </a:cubicBezTo>
                  <a:lnTo>
                    <a:pt x="395272" y="0"/>
                  </a:lnTo>
                  <a:lnTo>
                    <a:pt x="1090601" y="402336"/>
                  </a:lnTo>
                  <a:lnTo>
                    <a:pt x="733764" y="608934"/>
                  </a:lnTo>
                  <a:cubicBezTo>
                    <a:pt x="687377" y="635508"/>
                    <a:pt x="617891" y="638461"/>
                    <a:pt x="578158" y="615410"/>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15"/>
            <p:cNvSpPr/>
            <p:nvPr/>
          </p:nvSpPr>
          <p:spPr>
            <a:xfrm>
              <a:off x="6504927" y="3742563"/>
              <a:ext cx="779547" cy="687514"/>
            </a:xfrm>
            <a:custGeom>
              <a:rect b="b" l="l" r="r" t="t"/>
              <a:pathLst>
                <a:path extrusionOk="0" h="687514" w="779547">
                  <a:moveTo>
                    <a:pt x="86025" y="286131"/>
                  </a:moveTo>
                  <a:lnTo>
                    <a:pt x="0" y="0"/>
                  </a:lnTo>
                  <a:lnTo>
                    <a:pt x="702933" y="404050"/>
                  </a:lnTo>
                  <a:lnTo>
                    <a:pt x="779548" y="687514"/>
                  </a:lnTo>
                  <a:lnTo>
                    <a:pt x="86025" y="286131"/>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15"/>
            <p:cNvSpPr/>
            <p:nvPr/>
          </p:nvSpPr>
          <p:spPr>
            <a:xfrm>
              <a:off x="7254152" y="4405788"/>
              <a:ext cx="30322" cy="36004"/>
            </a:xfrm>
            <a:custGeom>
              <a:rect b="b" l="l" r="r" t="t"/>
              <a:pathLst>
                <a:path extrusionOk="0" h="36004" w="30322">
                  <a:moveTo>
                    <a:pt x="9981" y="36004"/>
                  </a:moveTo>
                  <a:lnTo>
                    <a:pt x="30323" y="2428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15"/>
            <p:cNvSpPr/>
            <p:nvPr/>
          </p:nvSpPr>
          <p:spPr>
            <a:xfrm>
              <a:off x="6482779" y="3753326"/>
              <a:ext cx="781258" cy="688466"/>
            </a:xfrm>
            <a:custGeom>
              <a:rect b="b" l="l" r="r" t="t"/>
              <a:pathLst>
                <a:path extrusionOk="0" h="688466" w="781258">
                  <a:moveTo>
                    <a:pt x="86025" y="286131"/>
                  </a:moveTo>
                  <a:lnTo>
                    <a:pt x="0" y="0"/>
                  </a:lnTo>
                  <a:lnTo>
                    <a:pt x="702933" y="404051"/>
                  </a:lnTo>
                  <a:lnTo>
                    <a:pt x="781259" y="688467"/>
                  </a:lnTo>
                  <a:lnTo>
                    <a:pt x="86025" y="286131"/>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15"/>
            <p:cNvSpPr/>
            <p:nvPr/>
          </p:nvSpPr>
          <p:spPr>
            <a:xfrm>
              <a:off x="5563120" y="1047716"/>
              <a:ext cx="2859545" cy="3884751"/>
            </a:xfrm>
            <a:custGeom>
              <a:rect b="b" l="l" r="r" t="t"/>
              <a:pathLst>
                <a:path extrusionOk="0" h="3884751" w="2859545">
                  <a:moveTo>
                    <a:pt x="2790441" y="3876709"/>
                  </a:moveTo>
                  <a:lnTo>
                    <a:pt x="69105" y="2302131"/>
                  </a:lnTo>
                  <a:cubicBezTo>
                    <a:pt x="31083" y="2280033"/>
                    <a:pt x="0" y="2220787"/>
                    <a:pt x="0" y="2169829"/>
                  </a:cubicBezTo>
                  <a:lnTo>
                    <a:pt x="0" y="60708"/>
                  </a:lnTo>
                  <a:cubicBezTo>
                    <a:pt x="0" y="9654"/>
                    <a:pt x="30988" y="-13778"/>
                    <a:pt x="69105" y="8320"/>
                  </a:cubicBezTo>
                  <a:lnTo>
                    <a:pt x="2790441" y="1582517"/>
                  </a:lnTo>
                  <a:cubicBezTo>
                    <a:pt x="2828463" y="1604615"/>
                    <a:pt x="2859546" y="1663861"/>
                    <a:pt x="2859546" y="1714819"/>
                  </a:cubicBezTo>
                  <a:lnTo>
                    <a:pt x="2859546" y="3823940"/>
                  </a:lnTo>
                  <a:cubicBezTo>
                    <a:pt x="2859261" y="3874899"/>
                    <a:pt x="2828463" y="3898330"/>
                    <a:pt x="2790441" y="3876709"/>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15"/>
            <p:cNvSpPr/>
            <p:nvPr/>
          </p:nvSpPr>
          <p:spPr>
            <a:xfrm>
              <a:off x="8367249" y="4838795"/>
              <a:ext cx="30132" cy="106965"/>
            </a:xfrm>
            <a:custGeom>
              <a:rect b="b" l="l" r="r" t="t"/>
              <a:pathLst>
                <a:path extrusionOk="0" h="106965" w="30132">
                  <a:moveTo>
                    <a:pt x="0" y="106966"/>
                  </a:moveTo>
                  <a:lnTo>
                    <a:pt x="30132" y="89535"/>
                  </a:lnTo>
                  <a:lnTo>
                    <a:pt x="17110" y="0"/>
                  </a:lnTo>
                  <a:lnTo>
                    <a:pt x="0" y="106966"/>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15"/>
            <p:cNvSpPr/>
            <p:nvPr/>
          </p:nvSpPr>
          <p:spPr>
            <a:xfrm>
              <a:off x="5558272" y="1051845"/>
              <a:ext cx="72337" cy="31155"/>
            </a:xfrm>
            <a:custGeom>
              <a:rect b="b" l="l" r="r" t="t"/>
              <a:pathLst>
                <a:path extrusionOk="0" h="31155" w="72337">
                  <a:moveTo>
                    <a:pt x="0" y="17240"/>
                  </a:moveTo>
                  <a:lnTo>
                    <a:pt x="29657" y="0"/>
                  </a:lnTo>
                  <a:lnTo>
                    <a:pt x="72337" y="24479"/>
                  </a:lnTo>
                  <a:cubicBezTo>
                    <a:pt x="72337" y="24479"/>
                    <a:pt x="26901" y="31433"/>
                    <a:pt x="25760" y="31147"/>
                  </a:cubicBezTo>
                  <a:cubicBezTo>
                    <a:pt x="24619" y="30861"/>
                    <a:pt x="0" y="17240"/>
                    <a:pt x="0" y="1724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15"/>
            <p:cNvSpPr/>
            <p:nvPr/>
          </p:nvSpPr>
          <p:spPr>
            <a:xfrm>
              <a:off x="5538216" y="1062192"/>
              <a:ext cx="2859165" cy="3884558"/>
            </a:xfrm>
            <a:custGeom>
              <a:rect b="b" l="l" r="r" t="t"/>
              <a:pathLst>
                <a:path extrusionOk="0" h="3884558" w="2859165">
                  <a:moveTo>
                    <a:pt x="2790061" y="3876234"/>
                  </a:moveTo>
                  <a:lnTo>
                    <a:pt x="69105" y="2302037"/>
                  </a:lnTo>
                  <a:cubicBezTo>
                    <a:pt x="31083" y="2279939"/>
                    <a:pt x="0" y="2220789"/>
                    <a:pt x="0" y="2169735"/>
                  </a:cubicBezTo>
                  <a:lnTo>
                    <a:pt x="0" y="60614"/>
                  </a:lnTo>
                  <a:cubicBezTo>
                    <a:pt x="0" y="9655"/>
                    <a:pt x="30893" y="-13776"/>
                    <a:pt x="69105" y="8322"/>
                  </a:cubicBezTo>
                  <a:lnTo>
                    <a:pt x="2790061" y="1582519"/>
                  </a:lnTo>
                  <a:cubicBezTo>
                    <a:pt x="2828083" y="1604617"/>
                    <a:pt x="2859166" y="1663862"/>
                    <a:pt x="2859166" y="1714821"/>
                  </a:cubicBezTo>
                  <a:lnTo>
                    <a:pt x="2859166" y="3824132"/>
                  </a:lnTo>
                  <a:cubicBezTo>
                    <a:pt x="2859166" y="3874900"/>
                    <a:pt x="2828273" y="3898332"/>
                    <a:pt x="2790061" y="3876234"/>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15"/>
            <p:cNvSpPr/>
            <p:nvPr/>
          </p:nvSpPr>
          <p:spPr>
            <a:xfrm>
              <a:off x="5533368" y="1064955"/>
              <a:ext cx="2859260" cy="3884554"/>
            </a:xfrm>
            <a:custGeom>
              <a:rect b="b" l="l" r="r" t="t"/>
              <a:pathLst>
                <a:path extrusionOk="0" h="3884554" w="2859260">
                  <a:moveTo>
                    <a:pt x="2790156" y="3876234"/>
                  </a:moveTo>
                  <a:lnTo>
                    <a:pt x="69105" y="2302037"/>
                  </a:lnTo>
                  <a:cubicBezTo>
                    <a:pt x="31083" y="2279939"/>
                    <a:pt x="0" y="2220694"/>
                    <a:pt x="0" y="2169735"/>
                  </a:cubicBezTo>
                  <a:lnTo>
                    <a:pt x="0" y="60614"/>
                  </a:lnTo>
                  <a:cubicBezTo>
                    <a:pt x="0" y="9655"/>
                    <a:pt x="30988" y="-13776"/>
                    <a:pt x="69105" y="8322"/>
                  </a:cubicBezTo>
                  <a:lnTo>
                    <a:pt x="2790156" y="1582995"/>
                  </a:lnTo>
                  <a:cubicBezTo>
                    <a:pt x="2828178" y="1604998"/>
                    <a:pt x="2859261" y="1664243"/>
                    <a:pt x="2859261" y="1715297"/>
                  </a:cubicBezTo>
                  <a:lnTo>
                    <a:pt x="2859261" y="3823847"/>
                  </a:lnTo>
                  <a:cubicBezTo>
                    <a:pt x="2859261" y="3874900"/>
                    <a:pt x="2828273" y="3898332"/>
                    <a:pt x="2790156" y="3876234"/>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15"/>
            <p:cNvSpPr/>
            <p:nvPr/>
          </p:nvSpPr>
          <p:spPr>
            <a:xfrm>
              <a:off x="5568443" y="1110406"/>
              <a:ext cx="2788159" cy="3702480"/>
            </a:xfrm>
            <a:custGeom>
              <a:rect b="b" l="l" r="r" t="t"/>
              <a:pathLst>
                <a:path extrusionOk="0" h="3702480" w="2788159">
                  <a:moveTo>
                    <a:pt x="2786734" y="3702481"/>
                  </a:moveTo>
                  <a:lnTo>
                    <a:pt x="0" y="2089993"/>
                  </a:lnTo>
                  <a:lnTo>
                    <a:pt x="951" y="23640"/>
                  </a:lnTo>
                  <a:cubicBezTo>
                    <a:pt x="951" y="2494"/>
                    <a:pt x="15779" y="-6078"/>
                    <a:pt x="34030" y="4590"/>
                  </a:cubicBezTo>
                  <a:lnTo>
                    <a:pt x="2755080" y="1578691"/>
                  </a:lnTo>
                  <a:cubicBezTo>
                    <a:pt x="2774529" y="1591407"/>
                    <a:pt x="2786800" y="1612610"/>
                    <a:pt x="2788160" y="163584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15"/>
            <p:cNvSpPr/>
            <p:nvPr/>
          </p:nvSpPr>
          <p:spPr>
            <a:xfrm>
              <a:off x="5762166" y="1403396"/>
              <a:ext cx="919754" cy="618313"/>
            </a:xfrm>
            <a:custGeom>
              <a:rect b="b" l="l" r="r" t="t"/>
              <a:pathLst>
                <a:path extrusionOk="0" h="618313" w="919754">
                  <a:moveTo>
                    <a:pt x="906256" y="616665"/>
                  </a:moveTo>
                  <a:lnTo>
                    <a:pt x="13498" y="100220"/>
                  </a:lnTo>
                  <a:cubicBezTo>
                    <a:pt x="5142" y="94185"/>
                    <a:pt x="133" y="84538"/>
                    <a:pt x="0" y="74217"/>
                  </a:cubicBezTo>
                  <a:lnTo>
                    <a:pt x="0" y="11828"/>
                  </a:lnTo>
                  <a:cubicBezTo>
                    <a:pt x="0" y="2303"/>
                    <a:pt x="5988" y="-2745"/>
                    <a:pt x="13498" y="1541"/>
                  </a:cubicBezTo>
                  <a:lnTo>
                    <a:pt x="906256" y="517986"/>
                  </a:lnTo>
                  <a:cubicBezTo>
                    <a:pt x="914574" y="524052"/>
                    <a:pt x="919574" y="533680"/>
                    <a:pt x="919754" y="543990"/>
                  </a:cubicBezTo>
                  <a:lnTo>
                    <a:pt x="919754" y="606378"/>
                  </a:lnTo>
                  <a:cubicBezTo>
                    <a:pt x="919754" y="616380"/>
                    <a:pt x="913671" y="621047"/>
                    <a:pt x="906256" y="61666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15"/>
            <p:cNvSpPr/>
            <p:nvPr/>
          </p:nvSpPr>
          <p:spPr>
            <a:xfrm>
              <a:off x="5766158" y="1584712"/>
              <a:ext cx="686298" cy="451951"/>
            </a:xfrm>
            <a:custGeom>
              <a:rect b="b" l="l" r="r" t="t"/>
              <a:pathLst>
                <a:path extrusionOk="0" h="451951" w="686298">
                  <a:moveTo>
                    <a:pt x="672991" y="450304"/>
                  </a:moveTo>
                  <a:lnTo>
                    <a:pt x="13593" y="68827"/>
                  </a:lnTo>
                  <a:cubicBezTo>
                    <a:pt x="5199" y="62853"/>
                    <a:pt x="152" y="53231"/>
                    <a:pt x="0" y="42919"/>
                  </a:cubicBezTo>
                  <a:lnTo>
                    <a:pt x="0" y="11868"/>
                  </a:lnTo>
                  <a:cubicBezTo>
                    <a:pt x="0" y="2343"/>
                    <a:pt x="6084" y="-2801"/>
                    <a:pt x="13593" y="1581"/>
                  </a:cubicBezTo>
                  <a:lnTo>
                    <a:pt x="672991" y="383057"/>
                  </a:lnTo>
                  <a:cubicBezTo>
                    <a:pt x="681261" y="389103"/>
                    <a:pt x="686194" y="398708"/>
                    <a:pt x="686299" y="408965"/>
                  </a:cubicBezTo>
                  <a:lnTo>
                    <a:pt x="686299" y="440017"/>
                  </a:lnTo>
                  <a:cubicBezTo>
                    <a:pt x="686299" y="450018"/>
                    <a:pt x="680405" y="454685"/>
                    <a:pt x="672991" y="45030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15"/>
            <p:cNvSpPr/>
            <p:nvPr/>
          </p:nvSpPr>
          <p:spPr>
            <a:xfrm>
              <a:off x="5766158" y="1702632"/>
              <a:ext cx="686488" cy="451759"/>
            </a:xfrm>
            <a:custGeom>
              <a:rect b="b" l="l" r="r" t="t"/>
              <a:pathLst>
                <a:path extrusionOk="0" h="451759" w="686488">
                  <a:moveTo>
                    <a:pt x="672991" y="450018"/>
                  </a:moveTo>
                  <a:lnTo>
                    <a:pt x="13593" y="69018"/>
                  </a:lnTo>
                  <a:cubicBezTo>
                    <a:pt x="5199" y="63044"/>
                    <a:pt x="152" y="53422"/>
                    <a:pt x="0" y="43110"/>
                  </a:cubicBezTo>
                  <a:lnTo>
                    <a:pt x="0" y="11868"/>
                  </a:lnTo>
                  <a:cubicBezTo>
                    <a:pt x="0" y="2343"/>
                    <a:pt x="6084" y="-2801"/>
                    <a:pt x="13593" y="1581"/>
                  </a:cubicBezTo>
                  <a:lnTo>
                    <a:pt x="672991" y="383343"/>
                  </a:lnTo>
                  <a:cubicBezTo>
                    <a:pt x="681337" y="389344"/>
                    <a:pt x="686337" y="398964"/>
                    <a:pt x="686489" y="409251"/>
                  </a:cubicBezTo>
                  <a:lnTo>
                    <a:pt x="686489" y="440302"/>
                  </a:lnTo>
                  <a:cubicBezTo>
                    <a:pt x="686299" y="450018"/>
                    <a:pt x="680405" y="454495"/>
                    <a:pt x="672991" y="45001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15"/>
            <p:cNvSpPr/>
            <p:nvPr/>
          </p:nvSpPr>
          <p:spPr>
            <a:xfrm>
              <a:off x="5766158" y="1820170"/>
              <a:ext cx="562156" cy="379997"/>
            </a:xfrm>
            <a:custGeom>
              <a:rect b="b" l="l" r="r" t="t"/>
              <a:pathLst>
                <a:path extrusionOk="0" h="379997" w="562156">
                  <a:moveTo>
                    <a:pt x="548564" y="378390"/>
                  </a:moveTo>
                  <a:lnTo>
                    <a:pt x="13593" y="68827"/>
                  </a:lnTo>
                  <a:cubicBezTo>
                    <a:pt x="5199" y="62853"/>
                    <a:pt x="152" y="53231"/>
                    <a:pt x="0" y="42919"/>
                  </a:cubicBezTo>
                  <a:lnTo>
                    <a:pt x="0" y="11868"/>
                  </a:lnTo>
                  <a:cubicBezTo>
                    <a:pt x="0" y="2343"/>
                    <a:pt x="6084" y="-2801"/>
                    <a:pt x="13593" y="1581"/>
                  </a:cubicBezTo>
                  <a:lnTo>
                    <a:pt x="548564" y="311048"/>
                  </a:lnTo>
                  <a:cubicBezTo>
                    <a:pt x="556948" y="317077"/>
                    <a:pt x="561985" y="326717"/>
                    <a:pt x="562157" y="337051"/>
                  </a:cubicBezTo>
                  <a:lnTo>
                    <a:pt x="562157" y="368103"/>
                  </a:lnTo>
                  <a:cubicBezTo>
                    <a:pt x="562157" y="378104"/>
                    <a:pt x="556073" y="382676"/>
                    <a:pt x="548564" y="37839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15"/>
            <p:cNvSpPr/>
            <p:nvPr/>
          </p:nvSpPr>
          <p:spPr>
            <a:xfrm>
              <a:off x="5762166" y="2639293"/>
              <a:ext cx="919754" cy="618340"/>
            </a:xfrm>
            <a:custGeom>
              <a:rect b="b" l="l" r="r" t="t"/>
              <a:pathLst>
                <a:path extrusionOk="0" h="618340" w="919754">
                  <a:moveTo>
                    <a:pt x="906256" y="616732"/>
                  </a:moveTo>
                  <a:lnTo>
                    <a:pt x="13498" y="100287"/>
                  </a:lnTo>
                  <a:cubicBezTo>
                    <a:pt x="5142" y="94248"/>
                    <a:pt x="133" y="84609"/>
                    <a:pt x="0" y="74284"/>
                  </a:cubicBezTo>
                  <a:lnTo>
                    <a:pt x="0" y="11895"/>
                  </a:lnTo>
                  <a:cubicBezTo>
                    <a:pt x="0" y="1894"/>
                    <a:pt x="5988" y="-2678"/>
                    <a:pt x="13498" y="1608"/>
                  </a:cubicBezTo>
                  <a:lnTo>
                    <a:pt x="906256" y="518053"/>
                  </a:lnTo>
                  <a:cubicBezTo>
                    <a:pt x="914574" y="524121"/>
                    <a:pt x="919574" y="533751"/>
                    <a:pt x="919754" y="544057"/>
                  </a:cubicBezTo>
                  <a:lnTo>
                    <a:pt x="919754" y="606445"/>
                  </a:lnTo>
                  <a:cubicBezTo>
                    <a:pt x="919754" y="616447"/>
                    <a:pt x="913671" y="621019"/>
                    <a:pt x="906256" y="61673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15"/>
            <p:cNvSpPr/>
            <p:nvPr/>
          </p:nvSpPr>
          <p:spPr>
            <a:xfrm>
              <a:off x="5766158" y="2821069"/>
              <a:ext cx="686488" cy="451519"/>
            </a:xfrm>
            <a:custGeom>
              <a:rect b="b" l="l" r="r" t="t"/>
              <a:pathLst>
                <a:path extrusionOk="0" h="451519" w="686488">
                  <a:moveTo>
                    <a:pt x="672991" y="449910"/>
                  </a:moveTo>
                  <a:lnTo>
                    <a:pt x="13593" y="68910"/>
                  </a:lnTo>
                  <a:cubicBezTo>
                    <a:pt x="5209" y="62881"/>
                    <a:pt x="171" y="53242"/>
                    <a:pt x="0" y="42907"/>
                  </a:cubicBezTo>
                  <a:lnTo>
                    <a:pt x="0" y="11856"/>
                  </a:lnTo>
                  <a:cubicBezTo>
                    <a:pt x="0" y="1854"/>
                    <a:pt x="6084" y="-2718"/>
                    <a:pt x="13593" y="1664"/>
                  </a:cubicBezTo>
                  <a:lnTo>
                    <a:pt x="672991" y="382664"/>
                  </a:lnTo>
                  <a:cubicBezTo>
                    <a:pt x="681308" y="388731"/>
                    <a:pt x="686308" y="398361"/>
                    <a:pt x="686489" y="408667"/>
                  </a:cubicBezTo>
                  <a:lnTo>
                    <a:pt x="686489" y="439719"/>
                  </a:lnTo>
                  <a:cubicBezTo>
                    <a:pt x="686299" y="449625"/>
                    <a:pt x="680405" y="454197"/>
                    <a:pt x="672991" y="44991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1" name="Google Shape;281;p15"/>
            <p:cNvSpPr/>
            <p:nvPr/>
          </p:nvSpPr>
          <p:spPr>
            <a:xfrm>
              <a:off x="5766158" y="2938486"/>
              <a:ext cx="686488" cy="451826"/>
            </a:xfrm>
            <a:custGeom>
              <a:rect b="b" l="l" r="r" t="t"/>
              <a:pathLst>
                <a:path extrusionOk="0" h="451826" w="686488">
                  <a:moveTo>
                    <a:pt x="672991" y="450223"/>
                  </a:moveTo>
                  <a:lnTo>
                    <a:pt x="13593" y="68747"/>
                  </a:lnTo>
                  <a:cubicBezTo>
                    <a:pt x="5228" y="62756"/>
                    <a:pt x="190" y="53145"/>
                    <a:pt x="0" y="42839"/>
                  </a:cubicBezTo>
                  <a:lnTo>
                    <a:pt x="0" y="11787"/>
                  </a:lnTo>
                  <a:cubicBezTo>
                    <a:pt x="0" y="2262"/>
                    <a:pt x="6084" y="-2786"/>
                    <a:pt x="13593" y="1595"/>
                  </a:cubicBezTo>
                  <a:lnTo>
                    <a:pt x="672991" y="382595"/>
                  </a:lnTo>
                  <a:cubicBezTo>
                    <a:pt x="681308" y="388663"/>
                    <a:pt x="686308" y="398293"/>
                    <a:pt x="686489" y="408599"/>
                  </a:cubicBezTo>
                  <a:lnTo>
                    <a:pt x="686489" y="439650"/>
                  </a:lnTo>
                  <a:cubicBezTo>
                    <a:pt x="686299" y="449937"/>
                    <a:pt x="680405" y="454509"/>
                    <a:pt x="672991" y="450223"/>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15"/>
            <p:cNvSpPr/>
            <p:nvPr/>
          </p:nvSpPr>
          <p:spPr>
            <a:xfrm>
              <a:off x="5766158" y="3056051"/>
              <a:ext cx="562156" cy="379920"/>
            </a:xfrm>
            <a:custGeom>
              <a:rect b="b" l="l" r="r" t="t"/>
              <a:pathLst>
                <a:path extrusionOk="0" h="379920" w="562156">
                  <a:moveTo>
                    <a:pt x="548564" y="378378"/>
                  </a:moveTo>
                  <a:lnTo>
                    <a:pt x="13593" y="68910"/>
                  </a:lnTo>
                  <a:cubicBezTo>
                    <a:pt x="5199" y="62900"/>
                    <a:pt x="152" y="53242"/>
                    <a:pt x="0" y="42907"/>
                  </a:cubicBezTo>
                  <a:lnTo>
                    <a:pt x="0" y="11856"/>
                  </a:lnTo>
                  <a:cubicBezTo>
                    <a:pt x="0" y="1854"/>
                    <a:pt x="6084" y="-2718"/>
                    <a:pt x="13593" y="1664"/>
                  </a:cubicBezTo>
                  <a:lnTo>
                    <a:pt x="548564" y="311131"/>
                  </a:lnTo>
                  <a:cubicBezTo>
                    <a:pt x="556948" y="317161"/>
                    <a:pt x="561985" y="326800"/>
                    <a:pt x="562157" y="337134"/>
                  </a:cubicBezTo>
                  <a:lnTo>
                    <a:pt x="562157" y="368186"/>
                  </a:lnTo>
                  <a:cubicBezTo>
                    <a:pt x="562157" y="378187"/>
                    <a:pt x="556073" y="382473"/>
                    <a:pt x="548564" y="3783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15"/>
            <p:cNvSpPr/>
            <p:nvPr/>
          </p:nvSpPr>
          <p:spPr>
            <a:xfrm>
              <a:off x="6897600" y="3332192"/>
              <a:ext cx="1250451" cy="1162368"/>
            </a:xfrm>
            <a:custGeom>
              <a:rect b="b" l="l" r="r" t="t"/>
              <a:pathLst>
                <a:path extrusionOk="0" h="1162368" w="1250451">
                  <a:moveTo>
                    <a:pt x="9696" y="77186"/>
                  </a:moveTo>
                  <a:cubicBezTo>
                    <a:pt x="9696" y="77186"/>
                    <a:pt x="108173" y="160053"/>
                    <a:pt x="250376" y="46896"/>
                  </a:cubicBezTo>
                  <a:cubicBezTo>
                    <a:pt x="351895" y="-36543"/>
                    <a:pt x="442672" y="11082"/>
                    <a:pt x="493242" y="39657"/>
                  </a:cubicBezTo>
                  <a:cubicBezTo>
                    <a:pt x="543811" y="68232"/>
                    <a:pt x="616813" y="85758"/>
                    <a:pt x="755879" y="337409"/>
                  </a:cubicBezTo>
                  <a:cubicBezTo>
                    <a:pt x="755879" y="337409"/>
                    <a:pt x="801125" y="416276"/>
                    <a:pt x="875839" y="459519"/>
                  </a:cubicBezTo>
                  <a:cubicBezTo>
                    <a:pt x="950552" y="502763"/>
                    <a:pt x="986483" y="481617"/>
                    <a:pt x="1045227" y="392844"/>
                  </a:cubicBezTo>
                  <a:cubicBezTo>
                    <a:pt x="1103971" y="304071"/>
                    <a:pt x="1142469" y="205773"/>
                    <a:pt x="1250452" y="269972"/>
                  </a:cubicBezTo>
                  <a:lnTo>
                    <a:pt x="1250452" y="1162369"/>
                  </a:lnTo>
                  <a:lnTo>
                    <a:pt x="0" y="439707"/>
                  </a:lnTo>
                  <a:lnTo>
                    <a:pt x="0" y="71375"/>
                  </a:lnTo>
                  <a:close/>
                </a:path>
              </a:pathLst>
            </a:custGeom>
            <a:solidFill>
              <a:srgbClr val="F5F6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15"/>
            <p:cNvSpPr/>
            <p:nvPr/>
          </p:nvSpPr>
          <p:spPr>
            <a:xfrm>
              <a:off x="5766443" y="2003281"/>
              <a:ext cx="882682" cy="1029375"/>
            </a:xfrm>
            <a:custGeom>
              <a:rect b="b" l="l" r="r" t="t"/>
              <a:pathLst>
                <a:path extrusionOk="0" h="1029375" w="882682">
                  <a:moveTo>
                    <a:pt x="869090" y="1027764"/>
                  </a:moveTo>
                  <a:lnTo>
                    <a:pt x="13593" y="532464"/>
                  </a:lnTo>
                  <a:cubicBezTo>
                    <a:pt x="5209" y="526435"/>
                    <a:pt x="171" y="516796"/>
                    <a:pt x="0" y="506461"/>
                  </a:cubicBezTo>
                  <a:lnTo>
                    <a:pt x="0" y="11828"/>
                  </a:lnTo>
                  <a:cubicBezTo>
                    <a:pt x="0" y="2303"/>
                    <a:pt x="6084" y="-2745"/>
                    <a:pt x="13593" y="1541"/>
                  </a:cubicBezTo>
                  <a:lnTo>
                    <a:pt x="869090" y="496841"/>
                  </a:lnTo>
                  <a:cubicBezTo>
                    <a:pt x="877474" y="502870"/>
                    <a:pt x="882512" y="512510"/>
                    <a:pt x="882683" y="522844"/>
                  </a:cubicBezTo>
                  <a:lnTo>
                    <a:pt x="882683" y="1017668"/>
                  </a:lnTo>
                  <a:cubicBezTo>
                    <a:pt x="882683" y="1027479"/>
                    <a:pt x="876599" y="1032051"/>
                    <a:pt x="869090" y="102776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15"/>
            <p:cNvSpPr/>
            <p:nvPr/>
          </p:nvSpPr>
          <p:spPr>
            <a:xfrm>
              <a:off x="6897600" y="3388613"/>
              <a:ext cx="1250451" cy="1106424"/>
            </a:xfrm>
            <a:custGeom>
              <a:rect b="b" l="l" r="r" t="t"/>
              <a:pathLst>
                <a:path extrusionOk="0" h="1106424" w="1250451">
                  <a:moveTo>
                    <a:pt x="0" y="0"/>
                  </a:moveTo>
                  <a:lnTo>
                    <a:pt x="0" y="383096"/>
                  </a:lnTo>
                  <a:lnTo>
                    <a:pt x="1250452" y="1106424"/>
                  </a:lnTo>
                  <a:lnTo>
                    <a:pt x="1250452" y="214027"/>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15"/>
            <p:cNvSpPr/>
            <p:nvPr/>
          </p:nvSpPr>
          <p:spPr>
            <a:xfrm>
              <a:off x="7389036" y="3376326"/>
              <a:ext cx="9505" cy="678751"/>
            </a:xfrm>
            <a:custGeom>
              <a:rect b="b" l="l" r="r" t="t"/>
              <a:pathLst>
                <a:path extrusionOk="0" h="678751" w="9505">
                  <a:moveTo>
                    <a:pt x="0" y="0"/>
                  </a:moveTo>
                  <a:lnTo>
                    <a:pt x="0" y="678752"/>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15"/>
            <p:cNvSpPr/>
            <p:nvPr/>
          </p:nvSpPr>
          <p:spPr>
            <a:xfrm>
              <a:off x="7771633" y="3805618"/>
              <a:ext cx="9505" cy="470725"/>
            </a:xfrm>
            <a:custGeom>
              <a:rect b="b" l="l" r="r" t="t"/>
              <a:pathLst>
                <a:path extrusionOk="0" h="470725" w="9505">
                  <a:moveTo>
                    <a:pt x="0" y="0"/>
                  </a:moveTo>
                  <a:lnTo>
                    <a:pt x="0" y="470725"/>
                  </a:lnTo>
                </a:path>
              </a:pathLst>
            </a:custGeom>
            <a:noFill/>
            <a:ln cap="flat" cmpd="sng" w="9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15"/>
            <p:cNvSpPr/>
            <p:nvPr/>
          </p:nvSpPr>
          <p:spPr>
            <a:xfrm>
              <a:off x="6897600" y="3332663"/>
              <a:ext cx="1250451" cy="479359"/>
            </a:xfrm>
            <a:custGeom>
              <a:rect b="b" l="l" r="r" t="t"/>
              <a:pathLst>
                <a:path extrusionOk="0" h="479359" w="1250451">
                  <a:moveTo>
                    <a:pt x="0" y="70905"/>
                  </a:moveTo>
                  <a:cubicBezTo>
                    <a:pt x="221859" y="208732"/>
                    <a:pt x="253227" y="-102831"/>
                    <a:pt x="494953" y="36996"/>
                  </a:cubicBezTo>
                  <a:cubicBezTo>
                    <a:pt x="736678" y="176823"/>
                    <a:pt x="703314" y="359036"/>
                    <a:pt x="881732" y="462288"/>
                  </a:cubicBezTo>
                  <a:cubicBezTo>
                    <a:pt x="1060151" y="565538"/>
                    <a:pt x="1064333" y="162250"/>
                    <a:pt x="1250452" y="269978"/>
                  </a:cubicBezTo>
                </a:path>
              </a:pathLst>
            </a:custGeom>
            <a:noFill/>
            <a:ln cap="flat" cmpd="sng" w="14525">
              <a:solidFill>
                <a:srgbClr val="E9EAF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15"/>
            <p:cNvSpPr/>
            <p:nvPr/>
          </p:nvSpPr>
          <p:spPr>
            <a:xfrm rot="-1801764">
              <a:off x="7364922" y="3334621"/>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15"/>
            <p:cNvSpPr/>
            <p:nvPr/>
          </p:nvSpPr>
          <p:spPr>
            <a:xfrm rot="-1790023">
              <a:off x="8141346" y="3571007"/>
              <a:ext cx="48265" cy="83920"/>
            </a:xfrm>
            <a:custGeom>
              <a:rect b="b" l="l" r="r" t="t"/>
              <a:pathLst>
                <a:path extrusionOk="0" h="83917" w="48263">
                  <a:moveTo>
                    <a:pt x="48265" y="41960"/>
                  </a:moveTo>
                  <a:cubicBezTo>
                    <a:pt x="48265" y="65133"/>
                    <a:pt x="37461" y="83919"/>
                    <a:pt x="24134" y="83919"/>
                  </a:cubicBezTo>
                  <a:cubicBezTo>
                    <a:pt x="10806" y="83919"/>
                    <a:pt x="2" y="65133"/>
                    <a:pt x="2" y="41960"/>
                  </a:cubicBezTo>
                  <a:cubicBezTo>
                    <a:pt x="2" y="18787"/>
                    <a:pt x="10806" y="1"/>
                    <a:pt x="24134"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15"/>
            <p:cNvSpPr/>
            <p:nvPr/>
          </p:nvSpPr>
          <p:spPr>
            <a:xfrm rot="-1790023">
              <a:off x="7763340" y="3766404"/>
              <a:ext cx="48265" cy="83920"/>
            </a:xfrm>
            <a:custGeom>
              <a:rect b="b" l="l" r="r" t="t"/>
              <a:pathLst>
                <a:path extrusionOk="0" h="83917" w="48263">
                  <a:moveTo>
                    <a:pt x="48265" y="41960"/>
                  </a:moveTo>
                  <a:cubicBezTo>
                    <a:pt x="48265" y="65133"/>
                    <a:pt x="37461" y="83919"/>
                    <a:pt x="24133" y="83919"/>
                  </a:cubicBezTo>
                  <a:cubicBezTo>
                    <a:pt x="10806" y="83919"/>
                    <a:pt x="2" y="65133"/>
                    <a:pt x="2" y="41960"/>
                  </a:cubicBezTo>
                  <a:cubicBezTo>
                    <a:pt x="2" y="18787"/>
                    <a:pt x="10806" y="1"/>
                    <a:pt x="24133" y="1"/>
                  </a:cubicBezTo>
                  <a:cubicBezTo>
                    <a:pt x="37461" y="1"/>
                    <a:pt x="48265" y="18787"/>
                    <a:pt x="48265" y="4196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15"/>
            <p:cNvSpPr/>
            <p:nvPr/>
          </p:nvSpPr>
          <p:spPr>
            <a:xfrm rot="-1801764">
              <a:off x="6873548" y="3361832"/>
              <a:ext cx="48054" cy="83555"/>
            </a:xfrm>
            <a:custGeom>
              <a:rect b="b" l="l" r="r" t="t"/>
              <a:pathLst>
                <a:path extrusionOk="0" h="83629" w="48097">
                  <a:moveTo>
                    <a:pt x="48098" y="41815"/>
                  </a:moveTo>
                  <a:cubicBezTo>
                    <a:pt x="48098" y="64908"/>
                    <a:pt x="37331" y="83629"/>
                    <a:pt x="24049" y="83629"/>
                  </a:cubicBezTo>
                  <a:cubicBezTo>
                    <a:pt x="10767" y="83629"/>
                    <a:pt x="0" y="64908"/>
                    <a:pt x="0" y="41815"/>
                  </a:cubicBezTo>
                  <a:cubicBezTo>
                    <a:pt x="0" y="18721"/>
                    <a:pt x="10767" y="0"/>
                    <a:pt x="24049" y="0"/>
                  </a:cubicBezTo>
                  <a:cubicBezTo>
                    <a:pt x="37331" y="0"/>
                    <a:pt x="48098" y="18721"/>
                    <a:pt x="48098" y="4181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15"/>
            <p:cNvSpPr/>
            <p:nvPr/>
          </p:nvSpPr>
          <p:spPr>
            <a:xfrm>
              <a:off x="6868038" y="2430219"/>
              <a:ext cx="78705" cy="316778"/>
            </a:xfrm>
            <a:custGeom>
              <a:rect b="b" l="l" r="r" t="t"/>
              <a:pathLst>
                <a:path extrusionOk="0" h="316778" w="78705">
                  <a:moveTo>
                    <a:pt x="64828" y="315171"/>
                  </a:moveTo>
                  <a:lnTo>
                    <a:pt x="13593" y="285548"/>
                  </a:lnTo>
                  <a:cubicBezTo>
                    <a:pt x="5209" y="279519"/>
                    <a:pt x="171" y="269880"/>
                    <a:pt x="0" y="259545"/>
                  </a:cubicBezTo>
                  <a:lnTo>
                    <a:pt x="0" y="11895"/>
                  </a:lnTo>
                  <a:cubicBezTo>
                    <a:pt x="0" y="1894"/>
                    <a:pt x="6083" y="-2678"/>
                    <a:pt x="13593" y="1608"/>
                  </a:cubicBezTo>
                  <a:lnTo>
                    <a:pt x="64828" y="31326"/>
                  </a:lnTo>
                  <a:cubicBezTo>
                    <a:pt x="73193" y="37136"/>
                    <a:pt x="78335" y="46566"/>
                    <a:pt x="78706" y="56758"/>
                  </a:cubicBezTo>
                  <a:lnTo>
                    <a:pt x="78706" y="304884"/>
                  </a:lnTo>
                  <a:cubicBezTo>
                    <a:pt x="78706" y="314885"/>
                    <a:pt x="72337" y="319457"/>
                    <a:pt x="64828" y="31517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15"/>
            <p:cNvSpPr/>
            <p:nvPr/>
          </p:nvSpPr>
          <p:spPr>
            <a:xfrm>
              <a:off x="6986477" y="2241366"/>
              <a:ext cx="78420" cy="573928"/>
            </a:xfrm>
            <a:custGeom>
              <a:rect b="b" l="l" r="r" t="t"/>
              <a:pathLst>
                <a:path extrusionOk="0" h="573928" w="78420">
                  <a:moveTo>
                    <a:pt x="64828" y="572319"/>
                  </a:moveTo>
                  <a:lnTo>
                    <a:pt x="13593" y="542601"/>
                  </a:lnTo>
                  <a:cubicBezTo>
                    <a:pt x="5199" y="536629"/>
                    <a:pt x="152" y="527009"/>
                    <a:pt x="0" y="516693"/>
                  </a:cubicBezTo>
                  <a:lnTo>
                    <a:pt x="0" y="11868"/>
                  </a:lnTo>
                  <a:cubicBezTo>
                    <a:pt x="0" y="2343"/>
                    <a:pt x="6084" y="-2801"/>
                    <a:pt x="13593" y="1581"/>
                  </a:cubicBezTo>
                  <a:lnTo>
                    <a:pt x="64828" y="31299"/>
                  </a:lnTo>
                  <a:cubicBezTo>
                    <a:pt x="73211" y="37328"/>
                    <a:pt x="78249" y="46967"/>
                    <a:pt x="78421" y="57302"/>
                  </a:cubicBezTo>
                  <a:lnTo>
                    <a:pt x="78421" y="562127"/>
                  </a:lnTo>
                  <a:cubicBezTo>
                    <a:pt x="78041" y="572033"/>
                    <a:pt x="71957" y="576605"/>
                    <a:pt x="64828" y="57231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15"/>
            <p:cNvSpPr/>
            <p:nvPr/>
          </p:nvSpPr>
          <p:spPr>
            <a:xfrm>
              <a:off x="7222119" y="2426981"/>
              <a:ext cx="78420" cy="524860"/>
            </a:xfrm>
            <a:custGeom>
              <a:rect b="b" l="l" r="r" t="t"/>
              <a:pathLst>
                <a:path extrusionOk="0" h="524860" w="78420">
                  <a:moveTo>
                    <a:pt x="64828" y="523197"/>
                  </a:moveTo>
                  <a:lnTo>
                    <a:pt x="13593" y="493574"/>
                  </a:lnTo>
                  <a:cubicBezTo>
                    <a:pt x="5181" y="487583"/>
                    <a:pt x="124" y="477915"/>
                    <a:pt x="0" y="467571"/>
                  </a:cubicBezTo>
                  <a:lnTo>
                    <a:pt x="0" y="11895"/>
                  </a:lnTo>
                  <a:cubicBezTo>
                    <a:pt x="0" y="1894"/>
                    <a:pt x="6083" y="-2678"/>
                    <a:pt x="13593" y="1608"/>
                  </a:cubicBezTo>
                  <a:lnTo>
                    <a:pt x="64828" y="31231"/>
                  </a:lnTo>
                  <a:cubicBezTo>
                    <a:pt x="73211" y="37260"/>
                    <a:pt x="78249" y="46899"/>
                    <a:pt x="78421" y="57234"/>
                  </a:cubicBezTo>
                  <a:lnTo>
                    <a:pt x="78421" y="513005"/>
                  </a:lnTo>
                  <a:cubicBezTo>
                    <a:pt x="78421" y="523006"/>
                    <a:pt x="72337" y="527578"/>
                    <a:pt x="64828" y="523197"/>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15"/>
            <p:cNvSpPr/>
            <p:nvPr/>
          </p:nvSpPr>
          <p:spPr>
            <a:xfrm>
              <a:off x="7340177" y="2573447"/>
              <a:ext cx="78420" cy="446687"/>
            </a:xfrm>
            <a:custGeom>
              <a:rect b="b" l="l" r="r" t="t"/>
              <a:pathLst>
                <a:path extrusionOk="0" h="446687" w="78420">
                  <a:moveTo>
                    <a:pt x="64827" y="445025"/>
                  </a:moveTo>
                  <a:lnTo>
                    <a:pt x="13593" y="415402"/>
                  </a:lnTo>
                  <a:cubicBezTo>
                    <a:pt x="5209" y="409373"/>
                    <a:pt x="171" y="399734"/>
                    <a:pt x="0" y="389399"/>
                  </a:cubicBezTo>
                  <a:lnTo>
                    <a:pt x="0" y="11828"/>
                  </a:lnTo>
                  <a:cubicBezTo>
                    <a:pt x="0" y="2303"/>
                    <a:pt x="6083" y="-2745"/>
                    <a:pt x="13593" y="1541"/>
                  </a:cubicBezTo>
                  <a:lnTo>
                    <a:pt x="64827" y="31259"/>
                  </a:lnTo>
                  <a:cubicBezTo>
                    <a:pt x="73221" y="37231"/>
                    <a:pt x="78268" y="46851"/>
                    <a:pt x="78421" y="57167"/>
                  </a:cubicBezTo>
                  <a:lnTo>
                    <a:pt x="78421" y="434738"/>
                  </a:lnTo>
                  <a:cubicBezTo>
                    <a:pt x="78421" y="444835"/>
                    <a:pt x="72337" y="449406"/>
                    <a:pt x="64827" y="4450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15"/>
            <p:cNvSpPr/>
            <p:nvPr/>
          </p:nvSpPr>
          <p:spPr>
            <a:xfrm>
              <a:off x="7575249" y="2900319"/>
              <a:ext cx="78325" cy="255777"/>
            </a:xfrm>
            <a:custGeom>
              <a:rect b="b" l="l" r="r" t="t"/>
              <a:pathLst>
                <a:path extrusionOk="0" h="255777" w="78325">
                  <a:moveTo>
                    <a:pt x="64828" y="254170"/>
                  </a:moveTo>
                  <a:lnTo>
                    <a:pt x="13498" y="224547"/>
                  </a:lnTo>
                  <a:cubicBezTo>
                    <a:pt x="5143" y="218508"/>
                    <a:pt x="133" y="208869"/>
                    <a:pt x="0" y="198544"/>
                  </a:cubicBezTo>
                  <a:lnTo>
                    <a:pt x="0" y="11949"/>
                  </a:lnTo>
                  <a:cubicBezTo>
                    <a:pt x="0" y="1853"/>
                    <a:pt x="5989" y="-2719"/>
                    <a:pt x="13498" y="1662"/>
                  </a:cubicBezTo>
                  <a:lnTo>
                    <a:pt x="64828" y="31285"/>
                  </a:lnTo>
                  <a:cubicBezTo>
                    <a:pt x="73145" y="37352"/>
                    <a:pt x="78145" y="46982"/>
                    <a:pt x="78325" y="57288"/>
                  </a:cubicBezTo>
                  <a:lnTo>
                    <a:pt x="78325" y="243883"/>
                  </a:lnTo>
                  <a:cubicBezTo>
                    <a:pt x="78325" y="253884"/>
                    <a:pt x="72242" y="258456"/>
                    <a:pt x="64828" y="254170"/>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15"/>
            <p:cNvSpPr/>
            <p:nvPr/>
          </p:nvSpPr>
          <p:spPr>
            <a:xfrm>
              <a:off x="7693593" y="2520557"/>
              <a:ext cx="78420" cy="703833"/>
            </a:xfrm>
            <a:custGeom>
              <a:rect b="b" l="l" r="r" t="t"/>
              <a:pathLst>
                <a:path extrusionOk="0" h="703833" w="78420">
                  <a:moveTo>
                    <a:pt x="64447" y="702226"/>
                  </a:moveTo>
                  <a:lnTo>
                    <a:pt x="13593" y="672508"/>
                  </a:lnTo>
                  <a:cubicBezTo>
                    <a:pt x="5199" y="666536"/>
                    <a:pt x="152" y="656916"/>
                    <a:pt x="0" y="646600"/>
                  </a:cubicBezTo>
                  <a:lnTo>
                    <a:pt x="0" y="11949"/>
                  </a:lnTo>
                  <a:cubicBezTo>
                    <a:pt x="0" y="1853"/>
                    <a:pt x="6083" y="-2719"/>
                    <a:pt x="13593" y="1662"/>
                  </a:cubicBezTo>
                  <a:lnTo>
                    <a:pt x="64828" y="31285"/>
                  </a:lnTo>
                  <a:cubicBezTo>
                    <a:pt x="73221" y="37305"/>
                    <a:pt x="78268" y="46954"/>
                    <a:pt x="78421" y="57288"/>
                  </a:cubicBezTo>
                  <a:lnTo>
                    <a:pt x="78421" y="691939"/>
                  </a:lnTo>
                  <a:cubicBezTo>
                    <a:pt x="78040" y="701940"/>
                    <a:pt x="71957" y="706512"/>
                    <a:pt x="64447" y="70222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15"/>
            <p:cNvSpPr/>
            <p:nvPr/>
          </p:nvSpPr>
          <p:spPr>
            <a:xfrm>
              <a:off x="7981135" y="3135165"/>
              <a:ext cx="78420" cy="255818"/>
            </a:xfrm>
            <a:custGeom>
              <a:rect b="b" l="l" r="r" t="t"/>
              <a:pathLst>
                <a:path extrusionOk="0" h="255818" w="78420">
                  <a:moveTo>
                    <a:pt x="64828" y="254211"/>
                  </a:moveTo>
                  <a:lnTo>
                    <a:pt x="13593" y="224493"/>
                  </a:lnTo>
                  <a:cubicBezTo>
                    <a:pt x="5199" y="218521"/>
                    <a:pt x="152" y="208900"/>
                    <a:pt x="0" y="198585"/>
                  </a:cubicBezTo>
                  <a:lnTo>
                    <a:pt x="0" y="11895"/>
                  </a:lnTo>
                  <a:cubicBezTo>
                    <a:pt x="0" y="1894"/>
                    <a:pt x="6083" y="-2678"/>
                    <a:pt x="13593" y="1608"/>
                  </a:cubicBezTo>
                  <a:lnTo>
                    <a:pt x="64828" y="31326"/>
                  </a:lnTo>
                  <a:cubicBezTo>
                    <a:pt x="73240" y="37317"/>
                    <a:pt x="78297" y="46985"/>
                    <a:pt x="78421" y="57329"/>
                  </a:cubicBezTo>
                  <a:lnTo>
                    <a:pt x="78421" y="243924"/>
                  </a:lnTo>
                  <a:cubicBezTo>
                    <a:pt x="78421" y="253925"/>
                    <a:pt x="72337" y="258497"/>
                    <a:pt x="64828" y="254211"/>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15"/>
            <p:cNvSpPr/>
            <p:nvPr/>
          </p:nvSpPr>
          <p:spPr>
            <a:xfrm>
              <a:off x="8099193" y="3142308"/>
              <a:ext cx="78420" cy="316963"/>
            </a:xfrm>
            <a:custGeom>
              <a:rect b="b" l="l" r="r" t="t"/>
              <a:pathLst>
                <a:path extrusionOk="0" h="316963" w="78420">
                  <a:moveTo>
                    <a:pt x="64828" y="315266"/>
                  </a:moveTo>
                  <a:lnTo>
                    <a:pt x="13593" y="285548"/>
                  </a:lnTo>
                  <a:cubicBezTo>
                    <a:pt x="5181" y="279557"/>
                    <a:pt x="124" y="269889"/>
                    <a:pt x="0" y="259545"/>
                  </a:cubicBezTo>
                  <a:lnTo>
                    <a:pt x="0" y="11895"/>
                  </a:lnTo>
                  <a:cubicBezTo>
                    <a:pt x="0" y="1894"/>
                    <a:pt x="6084" y="-2678"/>
                    <a:pt x="13593" y="1608"/>
                  </a:cubicBezTo>
                  <a:lnTo>
                    <a:pt x="64828" y="31230"/>
                  </a:lnTo>
                  <a:cubicBezTo>
                    <a:pt x="73211" y="37260"/>
                    <a:pt x="78249" y="46899"/>
                    <a:pt x="78421" y="57234"/>
                  </a:cubicBezTo>
                  <a:lnTo>
                    <a:pt x="78421" y="305360"/>
                  </a:lnTo>
                  <a:cubicBezTo>
                    <a:pt x="78421" y="315266"/>
                    <a:pt x="72337" y="319648"/>
                    <a:pt x="64828" y="31526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01" name="Google Shape;301;p15"/>
          <p:cNvSpPr txBox="1"/>
          <p:nvPr>
            <p:ph idx="1" type="body"/>
          </p:nvPr>
        </p:nvSpPr>
        <p:spPr>
          <a:xfrm>
            <a:off x="2963525" y="3616525"/>
            <a:ext cx="2496600" cy="532500"/>
          </a:xfrm>
          <a:prstGeom prst="rect">
            <a:avLst/>
          </a:prstGeom>
        </p:spPr>
        <p:txBody>
          <a:bodyPr anchorCtr="0" anchor="t" bIns="0" lIns="0" spcFirstLastPara="1" rIns="0" wrap="square" tIns="0">
            <a:noAutofit/>
          </a:bodyPr>
          <a:lstStyle/>
          <a:p>
            <a:pPr indent="0" lvl="0" marL="0" rtl="0" algn="ctr">
              <a:spcBef>
                <a:spcPts val="600"/>
              </a:spcBef>
              <a:spcAft>
                <a:spcPts val="0"/>
              </a:spcAft>
              <a:buNone/>
            </a:pPr>
            <a:r>
              <a:rPr b="1" lang="en" sz="2200">
                <a:solidFill>
                  <a:srgbClr val="0B5394"/>
                </a:solidFill>
                <a:latin typeface="Arimo"/>
                <a:ea typeface="Arimo"/>
                <a:cs typeface="Arimo"/>
                <a:sym typeface="Arimo"/>
              </a:rPr>
              <a:t>212 columnas</a:t>
            </a:r>
            <a:endParaRPr b="1" sz="2200">
              <a:solidFill>
                <a:srgbClr val="0B5394"/>
              </a:solidFill>
              <a:latin typeface="Arimo"/>
              <a:ea typeface="Arimo"/>
              <a:cs typeface="Arimo"/>
              <a:sym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txBox="1"/>
          <p:nvPr>
            <p:ph type="title"/>
          </p:nvPr>
        </p:nvSpPr>
        <p:spPr>
          <a:xfrm>
            <a:off x="368525" y="638825"/>
            <a:ext cx="56409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Análisis de los datos</a:t>
            </a:r>
            <a:endParaRPr sz="3000"/>
          </a:p>
        </p:txBody>
      </p:sp>
      <p:sp>
        <p:nvSpPr>
          <p:cNvPr id="307" name="Google Shape;307;p16"/>
          <p:cNvSpPr/>
          <p:nvPr/>
        </p:nvSpPr>
        <p:spPr>
          <a:xfrm>
            <a:off x="7208448" y="2742124"/>
            <a:ext cx="28733" cy="22162"/>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16"/>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16"/>
          <p:cNvSpPr/>
          <p:nvPr/>
        </p:nvSpPr>
        <p:spPr>
          <a:xfrm>
            <a:off x="7820160" y="3493560"/>
            <a:ext cx="37460" cy="31228"/>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0" name="Google Shape;310;p16"/>
          <p:cNvGrpSpPr/>
          <p:nvPr/>
        </p:nvGrpSpPr>
        <p:grpSpPr>
          <a:xfrm>
            <a:off x="5153224" y="638822"/>
            <a:ext cx="3495801" cy="3628765"/>
            <a:chOff x="2012475" y="393272"/>
            <a:chExt cx="4440240" cy="4609126"/>
          </a:xfrm>
        </p:grpSpPr>
        <p:sp>
          <p:nvSpPr>
            <p:cNvPr id="311" name="Google Shape;311;p16"/>
            <p:cNvSpPr/>
            <p:nvPr/>
          </p:nvSpPr>
          <p:spPr>
            <a:xfrm>
              <a:off x="4172687" y="3422228"/>
              <a:ext cx="1096154" cy="631831"/>
            </a:xfrm>
            <a:custGeom>
              <a:rect b="b" l="l" r="r" t="t"/>
              <a:pathLst>
                <a:path extrusionOk="0" h="631831" w="1096154">
                  <a:moveTo>
                    <a:pt x="581029" y="616328"/>
                  </a:moveTo>
                  <a:lnTo>
                    <a:pt x="26975" y="296853"/>
                  </a:lnTo>
                  <a:cubicBezTo>
                    <a:pt x="-13002" y="273849"/>
                    <a:pt x="-7957" y="233547"/>
                    <a:pt x="38206" y="207027"/>
                  </a:cubicBezTo>
                  <a:lnTo>
                    <a:pt x="397137" y="0"/>
                  </a:lnTo>
                  <a:lnTo>
                    <a:pt x="1096154" y="402457"/>
                  </a:lnTo>
                  <a:lnTo>
                    <a:pt x="737223" y="609484"/>
                  </a:lnTo>
                  <a:cubicBezTo>
                    <a:pt x="691155" y="636479"/>
                    <a:pt x="621386" y="639331"/>
                    <a:pt x="581029" y="616328"/>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16"/>
            <p:cNvSpPr/>
            <p:nvPr/>
          </p:nvSpPr>
          <p:spPr>
            <a:xfrm>
              <a:off x="4213521" y="3398464"/>
              <a:ext cx="1096058" cy="631866"/>
            </a:xfrm>
            <a:custGeom>
              <a:rect b="b" l="l" r="r" t="t"/>
              <a:pathLst>
                <a:path extrusionOk="0" h="631866" w="1096058">
                  <a:moveTo>
                    <a:pt x="581029" y="616328"/>
                  </a:moveTo>
                  <a:lnTo>
                    <a:pt x="26975" y="296853"/>
                  </a:lnTo>
                  <a:cubicBezTo>
                    <a:pt x="-13002" y="273849"/>
                    <a:pt x="-7957" y="233547"/>
                    <a:pt x="38206" y="207027"/>
                  </a:cubicBezTo>
                  <a:lnTo>
                    <a:pt x="397423" y="0"/>
                  </a:lnTo>
                  <a:lnTo>
                    <a:pt x="1096059" y="402837"/>
                  </a:lnTo>
                  <a:lnTo>
                    <a:pt x="737128" y="609864"/>
                  </a:lnTo>
                  <a:cubicBezTo>
                    <a:pt x="690774" y="636479"/>
                    <a:pt x="621005" y="639331"/>
                    <a:pt x="581029" y="616328"/>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16"/>
            <p:cNvSpPr/>
            <p:nvPr/>
          </p:nvSpPr>
          <p:spPr>
            <a:xfrm>
              <a:off x="5277122" y="3780200"/>
              <a:ext cx="32266" cy="21196"/>
            </a:xfrm>
            <a:custGeom>
              <a:rect b="b" l="l" r="r" t="t"/>
              <a:pathLst>
                <a:path extrusionOk="0" h="21196" w="32266">
                  <a:moveTo>
                    <a:pt x="32267" y="21197"/>
                  </a:moveTo>
                  <a:lnTo>
                    <a:pt x="32267" y="0"/>
                  </a:lnTo>
                  <a:lnTo>
                    <a:pt x="0" y="18630"/>
                  </a:lnTo>
                  <a:lnTo>
                    <a:pt x="32267" y="2119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16"/>
            <p:cNvSpPr/>
            <p:nvPr/>
          </p:nvSpPr>
          <p:spPr>
            <a:xfrm>
              <a:off x="4213559" y="3635813"/>
              <a:ext cx="33123" cy="21387"/>
            </a:xfrm>
            <a:custGeom>
              <a:rect b="b" l="l" r="r" t="t"/>
              <a:pathLst>
                <a:path extrusionOk="0" h="21387" w="33123">
                  <a:moveTo>
                    <a:pt x="0" y="21387"/>
                  </a:moveTo>
                  <a:lnTo>
                    <a:pt x="0" y="0"/>
                  </a:lnTo>
                  <a:lnTo>
                    <a:pt x="33123" y="13688"/>
                  </a:lnTo>
                  <a:lnTo>
                    <a:pt x="0" y="21387"/>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16"/>
            <p:cNvSpPr/>
            <p:nvPr/>
          </p:nvSpPr>
          <p:spPr>
            <a:xfrm>
              <a:off x="4213521" y="3377363"/>
              <a:ext cx="1096058" cy="631809"/>
            </a:xfrm>
            <a:custGeom>
              <a:rect b="b" l="l" r="r" t="t"/>
              <a:pathLst>
                <a:path extrusionOk="0" h="631809" w="1096058">
                  <a:moveTo>
                    <a:pt x="581029" y="616232"/>
                  </a:moveTo>
                  <a:lnTo>
                    <a:pt x="26975" y="296853"/>
                  </a:lnTo>
                  <a:cubicBezTo>
                    <a:pt x="-13002" y="273754"/>
                    <a:pt x="-7957" y="233547"/>
                    <a:pt x="38206" y="206932"/>
                  </a:cubicBezTo>
                  <a:lnTo>
                    <a:pt x="397423" y="0"/>
                  </a:lnTo>
                  <a:lnTo>
                    <a:pt x="1096059" y="402837"/>
                  </a:lnTo>
                  <a:lnTo>
                    <a:pt x="737128" y="609769"/>
                  </a:lnTo>
                  <a:cubicBezTo>
                    <a:pt x="690774" y="636384"/>
                    <a:pt x="621005" y="639331"/>
                    <a:pt x="581029" y="616232"/>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16"/>
            <p:cNvSpPr/>
            <p:nvPr/>
          </p:nvSpPr>
          <p:spPr>
            <a:xfrm>
              <a:off x="4526041" y="3091821"/>
              <a:ext cx="783348" cy="688378"/>
            </a:xfrm>
            <a:custGeom>
              <a:rect b="b" l="l" r="r" t="t"/>
              <a:pathLst>
                <a:path extrusionOk="0" h="688378" w="783348">
                  <a:moveTo>
                    <a:pt x="86521" y="286492"/>
                  </a:moveTo>
                  <a:lnTo>
                    <a:pt x="0" y="0"/>
                  </a:lnTo>
                  <a:lnTo>
                    <a:pt x="706346" y="404548"/>
                  </a:lnTo>
                  <a:lnTo>
                    <a:pt x="783348" y="688378"/>
                  </a:lnTo>
                  <a:lnTo>
                    <a:pt x="86521" y="286492"/>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16"/>
            <p:cNvSpPr/>
            <p:nvPr/>
          </p:nvSpPr>
          <p:spPr>
            <a:xfrm>
              <a:off x="5278931" y="3755961"/>
              <a:ext cx="30363" cy="36025"/>
            </a:xfrm>
            <a:custGeom>
              <a:rect b="b" l="l" r="r" t="t"/>
              <a:pathLst>
                <a:path extrusionOk="0" h="36025" w="30363">
                  <a:moveTo>
                    <a:pt x="9899" y="36025"/>
                  </a:moveTo>
                  <a:lnTo>
                    <a:pt x="30363" y="24239"/>
                  </a:lnTo>
                  <a:lnTo>
                    <a:pt x="0" y="0"/>
                  </a:lnTo>
                  <a:close/>
                </a:path>
              </a:pathLst>
            </a:custGeom>
            <a:solidFill>
              <a:srgbClr val="9EA1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16"/>
            <p:cNvSpPr/>
            <p:nvPr/>
          </p:nvSpPr>
          <p:spPr>
            <a:xfrm>
              <a:off x="4503768" y="3102562"/>
              <a:ext cx="785061" cy="689423"/>
            </a:xfrm>
            <a:custGeom>
              <a:rect b="b" l="l" r="r" t="t"/>
              <a:pathLst>
                <a:path extrusionOk="0" h="689423" w="785061">
                  <a:moveTo>
                    <a:pt x="86425" y="286492"/>
                  </a:moveTo>
                  <a:lnTo>
                    <a:pt x="0" y="0"/>
                  </a:lnTo>
                  <a:lnTo>
                    <a:pt x="706346" y="404643"/>
                  </a:lnTo>
                  <a:lnTo>
                    <a:pt x="785061" y="689424"/>
                  </a:lnTo>
                  <a:lnTo>
                    <a:pt x="86425" y="286492"/>
                  </a:ln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16"/>
            <p:cNvSpPr/>
            <p:nvPr/>
          </p:nvSpPr>
          <p:spPr>
            <a:xfrm>
              <a:off x="3580122" y="393272"/>
              <a:ext cx="2872593" cy="3889928"/>
            </a:xfrm>
            <a:custGeom>
              <a:rect b="b" l="l" r="r" t="t"/>
              <a:pathLst>
                <a:path extrusionOk="0" h="3889928" w="2872593">
                  <a:moveTo>
                    <a:pt x="2803111" y="3881586"/>
                  </a:moveTo>
                  <a:lnTo>
                    <a:pt x="69483" y="2305217"/>
                  </a:lnTo>
                  <a:cubicBezTo>
                    <a:pt x="31410" y="2283165"/>
                    <a:pt x="0" y="2223756"/>
                    <a:pt x="0" y="2172713"/>
                  </a:cubicBezTo>
                  <a:lnTo>
                    <a:pt x="0" y="60716"/>
                  </a:lnTo>
                  <a:cubicBezTo>
                    <a:pt x="0" y="9673"/>
                    <a:pt x="31125" y="-13806"/>
                    <a:pt x="69483" y="8342"/>
                  </a:cubicBezTo>
                  <a:lnTo>
                    <a:pt x="2803111" y="1584711"/>
                  </a:lnTo>
                  <a:cubicBezTo>
                    <a:pt x="2841183" y="1606763"/>
                    <a:pt x="2872593" y="1666077"/>
                    <a:pt x="2872593" y="1717121"/>
                  </a:cubicBezTo>
                  <a:lnTo>
                    <a:pt x="2872593" y="3829212"/>
                  </a:lnTo>
                  <a:cubicBezTo>
                    <a:pt x="2872593" y="3880256"/>
                    <a:pt x="2841469" y="3903734"/>
                    <a:pt x="2803111" y="3881586"/>
                  </a:cubicBez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16"/>
            <p:cNvSpPr/>
            <p:nvPr/>
          </p:nvSpPr>
          <p:spPr>
            <a:xfrm>
              <a:off x="6397319" y="4189501"/>
              <a:ext cx="30267" cy="107125"/>
            </a:xfrm>
            <a:custGeom>
              <a:rect b="b" l="l" r="r" t="t"/>
              <a:pathLst>
                <a:path extrusionOk="0" h="107125" w="30267">
                  <a:moveTo>
                    <a:pt x="0" y="107125"/>
                  </a:moveTo>
                  <a:lnTo>
                    <a:pt x="30268" y="89731"/>
                  </a:lnTo>
                  <a:lnTo>
                    <a:pt x="17228" y="0"/>
                  </a:lnTo>
                  <a:lnTo>
                    <a:pt x="0" y="107125"/>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16"/>
            <p:cNvSpPr/>
            <p:nvPr/>
          </p:nvSpPr>
          <p:spPr>
            <a:xfrm>
              <a:off x="3574887" y="397432"/>
              <a:ext cx="72623" cy="31086"/>
            </a:xfrm>
            <a:custGeom>
              <a:rect b="b" l="l" r="r" t="t"/>
              <a:pathLst>
                <a:path extrusionOk="0" h="31086" w="72623">
                  <a:moveTo>
                    <a:pt x="0" y="17110"/>
                  </a:moveTo>
                  <a:lnTo>
                    <a:pt x="29792" y="0"/>
                  </a:lnTo>
                  <a:lnTo>
                    <a:pt x="72624" y="24334"/>
                  </a:lnTo>
                  <a:cubicBezTo>
                    <a:pt x="72624" y="24334"/>
                    <a:pt x="27032" y="31273"/>
                    <a:pt x="25890" y="31083"/>
                  </a:cubicBezTo>
                  <a:cubicBezTo>
                    <a:pt x="24747" y="30892"/>
                    <a:pt x="0" y="17110"/>
                    <a:pt x="0" y="17110"/>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16"/>
            <p:cNvSpPr/>
            <p:nvPr/>
          </p:nvSpPr>
          <p:spPr>
            <a:xfrm>
              <a:off x="3554709" y="407720"/>
              <a:ext cx="2872878" cy="3889928"/>
            </a:xfrm>
            <a:custGeom>
              <a:rect b="b" l="l" r="r" t="t"/>
              <a:pathLst>
                <a:path extrusionOk="0" h="3889928" w="2872878">
                  <a:moveTo>
                    <a:pt x="2803491" y="3881587"/>
                  </a:moveTo>
                  <a:lnTo>
                    <a:pt x="69388" y="2304837"/>
                  </a:lnTo>
                  <a:cubicBezTo>
                    <a:pt x="31315" y="2282785"/>
                    <a:pt x="0" y="2223471"/>
                    <a:pt x="0" y="2172332"/>
                  </a:cubicBezTo>
                  <a:lnTo>
                    <a:pt x="0" y="60716"/>
                  </a:lnTo>
                  <a:cubicBezTo>
                    <a:pt x="0" y="9673"/>
                    <a:pt x="31125" y="-13806"/>
                    <a:pt x="69388" y="8342"/>
                  </a:cubicBezTo>
                  <a:lnTo>
                    <a:pt x="2803491" y="1584711"/>
                  </a:lnTo>
                  <a:cubicBezTo>
                    <a:pt x="2841564" y="1606763"/>
                    <a:pt x="2872879" y="1666077"/>
                    <a:pt x="2872879" y="1717216"/>
                  </a:cubicBezTo>
                  <a:lnTo>
                    <a:pt x="2872879" y="3829212"/>
                  </a:lnTo>
                  <a:cubicBezTo>
                    <a:pt x="2872879" y="3880256"/>
                    <a:pt x="2841850" y="3903734"/>
                    <a:pt x="2803491" y="3881587"/>
                  </a:cubicBezTo>
                  <a:close/>
                </a:path>
              </a:pathLst>
            </a:custGeom>
            <a:solidFill>
              <a:srgbClr val="E4E7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16"/>
            <p:cNvSpPr/>
            <p:nvPr/>
          </p:nvSpPr>
          <p:spPr>
            <a:xfrm>
              <a:off x="3549854" y="410477"/>
              <a:ext cx="2872973" cy="3889886"/>
            </a:xfrm>
            <a:custGeom>
              <a:rect b="b" l="l" r="r" t="t"/>
              <a:pathLst>
                <a:path extrusionOk="0" h="3889886" w="2872973">
                  <a:moveTo>
                    <a:pt x="2803491" y="3881587"/>
                  </a:moveTo>
                  <a:lnTo>
                    <a:pt x="69483" y="2305217"/>
                  </a:lnTo>
                  <a:cubicBezTo>
                    <a:pt x="31410" y="2283070"/>
                    <a:pt x="0" y="2223756"/>
                    <a:pt x="0" y="2172713"/>
                  </a:cubicBezTo>
                  <a:lnTo>
                    <a:pt x="0" y="60716"/>
                  </a:lnTo>
                  <a:cubicBezTo>
                    <a:pt x="0" y="9673"/>
                    <a:pt x="31124" y="-13806"/>
                    <a:pt x="69483" y="8342"/>
                  </a:cubicBezTo>
                  <a:lnTo>
                    <a:pt x="2803491" y="1584711"/>
                  </a:lnTo>
                  <a:cubicBezTo>
                    <a:pt x="2841564" y="1606764"/>
                    <a:pt x="2872974" y="1666077"/>
                    <a:pt x="2872974" y="1717121"/>
                  </a:cubicBezTo>
                  <a:lnTo>
                    <a:pt x="2872974" y="3829212"/>
                  </a:lnTo>
                  <a:cubicBezTo>
                    <a:pt x="2872974" y="3879971"/>
                    <a:pt x="2841849" y="3903734"/>
                    <a:pt x="2803491" y="3881587"/>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16"/>
            <p:cNvSpPr/>
            <p:nvPr/>
          </p:nvSpPr>
          <p:spPr>
            <a:xfrm>
              <a:off x="3584596" y="456003"/>
              <a:ext cx="2802063" cy="3707642"/>
            </a:xfrm>
            <a:custGeom>
              <a:rect b="b" l="l" r="r" t="t"/>
              <a:pathLst>
                <a:path extrusionOk="0" h="3707642" w="2802063">
                  <a:moveTo>
                    <a:pt x="2800636" y="3707643"/>
                  </a:moveTo>
                  <a:lnTo>
                    <a:pt x="0" y="2092872"/>
                  </a:lnTo>
                  <a:lnTo>
                    <a:pt x="1428" y="23650"/>
                  </a:lnTo>
                  <a:cubicBezTo>
                    <a:pt x="1428" y="2453"/>
                    <a:pt x="16371" y="-6102"/>
                    <a:pt x="34742" y="4639"/>
                  </a:cubicBezTo>
                  <a:lnTo>
                    <a:pt x="2768750" y="1580818"/>
                  </a:lnTo>
                  <a:cubicBezTo>
                    <a:pt x="2788395" y="1593631"/>
                    <a:pt x="2800769" y="1615018"/>
                    <a:pt x="2802063" y="163842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16"/>
            <p:cNvSpPr/>
            <p:nvPr/>
          </p:nvSpPr>
          <p:spPr>
            <a:xfrm>
              <a:off x="3711283" y="669187"/>
              <a:ext cx="283071" cy="477189"/>
            </a:xfrm>
            <a:custGeom>
              <a:rect b="b" l="l" r="r" t="t"/>
              <a:pathLst>
                <a:path extrusionOk="0" h="477189" w="283071">
                  <a:moveTo>
                    <a:pt x="268604" y="475462"/>
                  </a:moveTo>
                  <a:lnTo>
                    <a:pt x="14468" y="328699"/>
                  </a:lnTo>
                  <a:cubicBezTo>
                    <a:pt x="5540" y="322277"/>
                    <a:pt x="181" y="312023"/>
                    <a:pt x="0" y="301038"/>
                  </a:cubicBezTo>
                  <a:lnTo>
                    <a:pt x="0" y="12646"/>
                  </a:lnTo>
                  <a:cubicBezTo>
                    <a:pt x="0" y="2000"/>
                    <a:pt x="6472" y="-2848"/>
                    <a:pt x="14468" y="1715"/>
                  </a:cubicBezTo>
                  <a:lnTo>
                    <a:pt x="268604" y="148572"/>
                  </a:lnTo>
                  <a:cubicBezTo>
                    <a:pt x="277551" y="154933"/>
                    <a:pt x="282919" y="165172"/>
                    <a:pt x="283071" y="176138"/>
                  </a:cubicBezTo>
                  <a:lnTo>
                    <a:pt x="283071" y="464531"/>
                  </a:lnTo>
                  <a:cubicBezTo>
                    <a:pt x="283071" y="474986"/>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16"/>
            <p:cNvSpPr/>
            <p:nvPr/>
          </p:nvSpPr>
          <p:spPr>
            <a:xfrm>
              <a:off x="4063456" y="872696"/>
              <a:ext cx="283832" cy="477419"/>
            </a:xfrm>
            <a:custGeom>
              <a:rect b="b" l="l" r="r" t="t"/>
              <a:pathLst>
                <a:path extrusionOk="0" h="477419" w="283832">
                  <a:moveTo>
                    <a:pt x="269365" y="475462"/>
                  </a:moveTo>
                  <a:lnTo>
                    <a:pt x="14468" y="328509"/>
                  </a:lnTo>
                  <a:cubicBezTo>
                    <a:pt x="5540" y="322087"/>
                    <a:pt x="181" y="311833"/>
                    <a:pt x="0" y="300848"/>
                  </a:cubicBezTo>
                  <a:lnTo>
                    <a:pt x="0" y="12646"/>
                  </a:lnTo>
                  <a:cubicBezTo>
                    <a:pt x="0" y="2000"/>
                    <a:pt x="6472" y="-2848"/>
                    <a:pt x="14468" y="1715"/>
                  </a:cubicBezTo>
                  <a:lnTo>
                    <a:pt x="269080" y="148572"/>
                  </a:lnTo>
                  <a:cubicBezTo>
                    <a:pt x="278217" y="154931"/>
                    <a:pt x="283709" y="165305"/>
                    <a:pt x="283833" y="176423"/>
                  </a:cubicBezTo>
                  <a:lnTo>
                    <a:pt x="283833" y="464531"/>
                  </a:lnTo>
                  <a:cubicBezTo>
                    <a:pt x="283833" y="475177"/>
                    <a:pt x="277360" y="480595"/>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16"/>
            <p:cNvSpPr/>
            <p:nvPr/>
          </p:nvSpPr>
          <p:spPr>
            <a:xfrm>
              <a:off x="4408015" y="1071223"/>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993"/>
                  </a:lnTo>
                  <a:cubicBezTo>
                    <a:pt x="278503" y="155354"/>
                    <a:pt x="283871" y="165592"/>
                    <a:pt x="284023" y="176559"/>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16"/>
            <p:cNvSpPr/>
            <p:nvPr/>
          </p:nvSpPr>
          <p:spPr>
            <a:xfrm>
              <a:off x="3711283" y="1076206"/>
              <a:ext cx="283071" cy="477216"/>
            </a:xfrm>
            <a:custGeom>
              <a:rect b="b" l="l" r="r" t="t"/>
              <a:pathLst>
                <a:path extrusionOk="0" h="477216" w="283071">
                  <a:moveTo>
                    <a:pt x="268604" y="475462"/>
                  </a:moveTo>
                  <a:lnTo>
                    <a:pt x="14468" y="328699"/>
                  </a:lnTo>
                  <a:cubicBezTo>
                    <a:pt x="5540" y="322273"/>
                    <a:pt x="181" y="312027"/>
                    <a:pt x="0" y="301038"/>
                  </a:cubicBezTo>
                  <a:lnTo>
                    <a:pt x="0" y="12646"/>
                  </a:lnTo>
                  <a:cubicBezTo>
                    <a:pt x="0" y="2000"/>
                    <a:pt x="6472" y="-2848"/>
                    <a:pt x="14468" y="1715"/>
                  </a:cubicBezTo>
                  <a:lnTo>
                    <a:pt x="268604" y="148477"/>
                  </a:lnTo>
                  <a:cubicBezTo>
                    <a:pt x="277532" y="154899"/>
                    <a:pt x="282891" y="165154"/>
                    <a:pt x="283071" y="176138"/>
                  </a:cubicBezTo>
                  <a:lnTo>
                    <a:pt x="283071" y="464531"/>
                  </a:lnTo>
                  <a:cubicBezTo>
                    <a:pt x="283071" y="475177"/>
                    <a:pt x="276599" y="480119"/>
                    <a:pt x="268604"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16"/>
            <p:cNvSpPr/>
            <p:nvPr/>
          </p:nvSpPr>
          <p:spPr>
            <a:xfrm>
              <a:off x="4063456" y="1279716"/>
              <a:ext cx="283556" cy="477216"/>
            </a:xfrm>
            <a:custGeom>
              <a:rect b="b" l="l" r="r" t="t"/>
              <a:pathLst>
                <a:path extrusionOk="0" h="477216" w="283556">
                  <a:moveTo>
                    <a:pt x="269365" y="475462"/>
                  </a:moveTo>
                  <a:lnTo>
                    <a:pt x="14468" y="328699"/>
                  </a:lnTo>
                  <a:cubicBezTo>
                    <a:pt x="5540" y="322273"/>
                    <a:pt x="181" y="312027"/>
                    <a:pt x="0" y="301038"/>
                  </a:cubicBezTo>
                  <a:lnTo>
                    <a:pt x="0" y="12646"/>
                  </a:lnTo>
                  <a:cubicBezTo>
                    <a:pt x="0" y="2000"/>
                    <a:pt x="6472" y="-2848"/>
                    <a:pt x="14468" y="1715"/>
                  </a:cubicBezTo>
                  <a:lnTo>
                    <a:pt x="269080" y="148477"/>
                  </a:lnTo>
                  <a:cubicBezTo>
                    <a:pt x="278008" y="154903"/>
                    <a:pt x="283366" y="165150"/>
                    <a:pt x="283547" y="176138"/>
                  </a:cubicBezTo>
                  <a:lnTo>
                    <a:pt x="283547" y="464531"/>
                  </a:lnTo>
                  <a:cubicBezTo>
                    <a:pt x="283833" y="475177"/>
                    <a:pt x="277360" y="480119"/>
                    <a:pt x="269365" y="47546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16"/>
            <p:cNvSpPr/>
            <p:nvPr/>
          </p:nvSpPr>
          <p:spPr>
            <a:xfrm>
              <a:off x="4098484" y="1260570"/>
              <a:ext cx="283570" cy="477216"/>
            </a:xfrm>
            <a:custGeom>
              <a:rect b="b" l="l" r="r" t="t"/>
              <a:pathLst>
                <a:path extrusionOk="0" h="477216" w="283570">
                  <a:moveTo>
                    <a:pt x="269079" y="475502"/>
                  </a:moveTo>
                  <a:lnTo>
                    <a:pt x="14468" y="328644"/>
                  </a:lnTo>
                  <a:cubicBezTo>
                    <a:pt x="5521" y="322285"/>
                    <a:pt x="152" y="312048"/>
                    <a:pt x="0" y="301079"/>
                  </a:cubicBezTo>
                  <a:lnTo>
                    <a:pt x="0" y="12686"/>
                  </a:lnTo>
                  <a:cubicBezTo>
                    <a:pt x="0" y="2040"/>
                    <a:pt x="6472" y="-2903"/>
                    <a:pt x="14468" y="1755"/>
                  </a:cubicBezTo>
                  <a:lnTo>
                    <a:pt x="269079" y="148518"/>
                  </a:lnTo>
                  <a:cubicBezTo>
                    <a:pt x="278008" y="154943"/>
                    <a:pt x="283366" y="165190"/>
                    <a:pt x="283547" y="176178"/>
                  </a:cubicBezTo>
                  <a:lnTo>
                    <a:pt x="283547" y="464571"/>
                  </a:lnTo>
                  <a:cubicBezTo>
                    <a:pt x="284023" y="475217"/>
                    <a:pt x="277075" y="480065"/>
                    <a:pt x="269079" y="475502"/>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16"/>
            <p:cNvSpPr/>
            <p:nvPr/>
          </p:nvSpPr>
          <p:spPr>
            <a:xfrm>
              <a:off x="4408015" y="1478241"/>
              <a:ext cx="284023" cy="477161"/>
            </a:xfrm>
            <a:custGeom>
              <a:rect b="b" l="l" r="r" t="t"/>
              <a:pathLst>
                <a:path extrusionOk="0" h="477161" w="284023">
                  <a:moveTo>
                    <a:pt x="269556" y="475409"/>
                  </a:moveTo>
                  <a:lnTo>
                    <a:pt x="14468" y="328646"/>
                  </a:lnTo>
                  <a:cubicBezTo>
                    <a:pt x="5521" y="322287"/>
                    <a:pt x="152" y="312050"/>
                    <a:pt x="0" y="301080"/>
                  </a:cubicBezTo>
                  <a:lnTo>
                    <a:pt x="0" y="12593"/>
                  </a:lnTo>
                  <a:cubicBezTo>
                    <a:pt x="0" y="2042"/>
                    <a:pt x="6472" y="-2901"/>
                    <a:pt x="14468" y="1757"/>
                  </a:cubicBezTo>
                  <a:lnTo>
                    <a:pt x="269556" y="148519"/>
                  </a:lnTo>
                  <a:cubicBezTo>
                    <a:pt x="278503" y="154878"/>
                    <a:pt x="283871" y="165116"/>
                    <a:pt x="284023" y="176085"/>
                  </a:cubicBezTo>
                  <a:lnTo>
                    <a:pt x="284023" y="464382"/>
                  </a:lnTo>
                  <a:cubicBezTo>
                    <a:pt x="283547" y="475124"/>
                    <a:pt x="277075" y="480066"/>
                    <a:pt x="269556"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16"/>
            <p:cNvSpPr/>
            <p:nvPr/>
          </p:nvSpPr>
          <p:spPr>
            <a:xfrm>
              <a:off x="3711283" y="1491834"/>
              <a:ext cx="283071" cy="477165"/>
            </a:xfrm>
            <a:custGeom>
              <a:rect b="b" l="l" r="r" t="t"/>
              <a:pathLst>
                <a:path extrusionOk="0" h="477165" w="283071">
                  <a:moveTo>
                    <a:pt x="268604" y="475409"/>
                  </a:moveTo>
                  <a:lnTo>
                    <a:pt x="14468" y="328646"/>
                  </a:lnTo>
                  <a:cubicBezTo>
                    <a:pt x="5521" y="322287"/>
                    <a:pt x="152" y="312050"/>
                    <a:pt x="0" y="301080"/>
                  </a:cubicBezTo>
                  <a:lnTo>
                    <a:pt x="0" y="12593"/>
                  </a:lnTo>
                  <a:cubicBezTo>
                    <a:pt x="0" y="2042"/>
                    <a:pt x="6472" y="-2901"/>
                    <a:pt x="14468" y="1757"/>
                  </a:cubicBezTo>
                  <a:lnTo>
                    <a:pt x="268604" y="148519"/>
                  </a:lnTo>
                  <a:cubicBezTo>
                    <a:pt x="277551" y="154878"/>
                    <a:pt x="282919" y="165116"/>
                    <a:pt x="283071" y="176085"/>
                  </a:cubicBezTo>
                  <a:lnTo>
                    <a:pt x="283071" y="464573"/>
                  </a:lnTo>
                  <a:cubicBezTo>
                    <a:pt x="283071" y="475123"/>
                    <a:pt x="276599" y="480066"/>
                    <a:pt x="268604"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16"/>
            <p:cNvSpPr/>
            <p:nvPr/>
          </p:nvSpPr>
          <p:spPr>
            <a:xfrm>
              <a:off x="3711283" y="1946286"/>
              <a:ext cx="980755" cy="657383"/>
            </a:xfrm>
            <a:custGeom>
              <a:rect b="b" l="l" r="r" t="t"/>
              <a:pathLst>
                <a:path extrusionOk="0" h="657383" w="980755">
                  <a:moveTo>
                    <a:pt x="966288" y="655629"/>
                  </a:moveTo>
                  <a:lnTo>
                    <a:pt x="14468" y="106884"/>
                  </a:lnTo>
                  <a:cubicBezTo>
                    <a:pt x="5540" y="100458"/>
                    <a:pt x="181" y="90212"/>
                    <a:pt x="0" y="79224"/>
                  </a:cubicBezTo>
                  <a:lnTo>
                    <a:pt x="0" y="12686"/>
                  </a:lnTo>
                  <a:cubicBezTo>
                    <a:pt x="0" y="2040"/>
                    <a:pt x="6472" y="-2903"/>
                    <a:pt x="14468" y="1755"/>
                  </a:cubicBezTo>
                  <a:lnTo>
                    <a:pt x="966288" y="550594"/>
                  </a:lnTo>
                  <a:cubicBezTo>
                    <a:pt x="975235" y="556954"/>
                    <a:pt x="980603" y="567191"/>
                    <a:pt x="980755" y="578160"/>
                  </a:cubicBezTo>
                  <a:lnTo>
                    <a:pt x="980755" y="644698"/>
                  </a:lnTo>
                  <a:cubicBezTo>
                    <a:pt x="980280" y="655344"/>
                    <a:pt x="973807" y="660286"/>
                    <a:pt x="966288" y="65562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16"/>
            <p:cNvSpPr/>
            <p:nvPr/>
          </p:nvSpPr>
          <p:spPr>
            <a:xfrm>
              <a:off x="3715090" y="2139055"/>
              <a:ext cx="732044" cy="480371"/>
            </a:xfrm>
            <a:custGeom>
              <a:rect b="b" l="l" r="r" t="t"/>
              <a:pathLst>
                <a:path extrusionOk="0" h="480371" w="732044">
                  <a:moveTo>
                    <a:pt x="717577" y="478449"/>
                  </a:moveTo>
                  <a:lnTo>
                    <a:pt x="14468" y="73425"/>
                  </a:lnTo>
                  <a:cubicBezTo>
                    <a:pt x="5521" y="67066"/>
                    <a:pt x="152" y="56829"/>
                    <a:pt x="0" y="45860"/>
                  </a:cubicBezTo>
                  <a:lnTo>
                    <a:pt x="0" y="12686"/>
                  </a:lnTo>
                  <a:cubicBezTo>
                    <a:pt x="0" y="2040"/>
                    <a:pt x="6472" y="-2903"/>
                    <a:pt x="14468" y="1755"/>
                  </a:cubicBezTo>
                  <a:lnTo>
                    <a:pt x="717577" y="407064"/>
                  </a:lnTo>
                  <a:cubicBezTo>
                    <a:pt x="726505" y="413489"/>
                    <a:pt x="731864" y="423736"/>
                    <a:pt x="732045" y="434724"/>
                  </a:cubicBezTo>
                  <a:lnTo>
                    <a:pt x="732045" y="467708"/>
                  </a:lnTo>
                  <a:cubicBezTo>
                    <a:pt x="732045" y="478449"/>
                    <a:pt x="725572" y="483392"/>
                    <a:pt x="717577" y="47844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16"/>
            <p:cNvSpPr/>
            <p:nvPr/>
          </p:nvSpPr>
          <p:spPr>
            <a:xfrm>
              <a:off x="3715090" y="2264376"/>
              <a:ext cx="732044" cy="480312"/>
            </a:xfrm>
            <a:custGeom>
              <a:rect b="b" l="l" r="r" t="t"/>
              <a:pathLst>
                <a:path extrusionOk="0" h="480312" w="732044">
                  <a:moveTo>
                    <a:pt x="717577" y="478598"/>
                  </a:moveTo>
                  <a:lnTo>
                    <a:pt x="14468" y="73195"/>
                  </a:lnTo>
                  <a:cubicBezTo>
                    <a:pt x="5521" y="66836"/>
                    <a:pt x="152" y="56599"/>
                    <a:pt x="0" y="45629"/>
                  </a:cubicBezTo>
                  <a:lnTo>
                    <a:pt x="0" y="12646"/>
                  </a:lnTo>
                  <a:cubicBezTo>
                    <a:pt x="0" y="2000"/>
                    <a:pt x="6472" y="-2848"/>
                    <a:pt x="14468" y="1715"/>
                  </a:cubicBezTo>
                  <a:lnTo>
                    <a:pt x="717577" y="407023"/>
                  </a:lnTo>
                  <a:cubicBezTo>
                    <a:pt x="726505" y="413449"/>
                    <a:pt x="731864" y="423696"/>
                    <a:pt x="732045" y="434684"/>
                  </a:cubicBezTo>
                  <a:lnTo>
                    <a:pt x="732045" y="467667"/>
                  </a:lnTo>
                  <a:cubicBezTo>
                    <a:pt x="732045" y="478313"/>
                    <a:pt x="725572" y="483161"/>
                    <a:pt x="717577" y="4785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16"/>
            <p:cNvSpPr/>
            <p:nvPr/>
          </p:nvSpPr>
          <p:spPr>
            <a:xfrm>
              <a:off x="3715090" y="2389467"/>
              <a:ext cx="599361" cy="403889"/>
            </a:xfrm>
            <a:custGeom>
              <a:rect b="b" l="l" r="r" t="t"/>
              <a:pathLst>
                <a:path extrusionOk="0" h="403889" w="599361">
                  <a:moveTo>
                    <a:pt x="584893" y="402175"/>
                  </a:moveTo>
                  <a:lnTo>
                    <a:pt x="14468" y="73195"/>
                  </a:lnTo>
                  <a:cubicBezTo>
                    <a:pt x="5521" y="66836"/>
                    <a:pt x="152" y="56599"/>
                    <a:pt x="0" y="45629"/>
                  </a:cubicBezTo>
                  <a:lnTo>
                    <a:pt x="0" y="12646"/>
                  </a:lnTo>
                  <a:cubicBezTo>
                    <a:pt x="0" y="2000"/>
                    <a:pt x="6472" y="-2848"/>
                    <a:pt x="14468" y="1715"/>
                  </a:cubicBezTo>
                  <a:lnTo>
                    <a:pt x="584893" y="330600"/>
                  </a:lnTo>
                  <a:cubicBezTo>
                    <a:pt x="593822" y="337026"/>
                    <a:pt x="599180" y="347272"/>
                    <a:pt x="599361" y="358261"/>
                  </a:cubicBezTo>
                  <a:lnTo>
                    <a:pt x="599361" y="391244"/>
                  </a:lnTo>
                  <a:cubicBezTo>
                    <a:pt x="599361" y="401890"/>
                    <a:pt x="592889" y="406738"/>
                    <a:pt x="584893" y="402175"/>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16"/>
            <p:cNvSpPr/>
            <p:nvPr/>
          </p:nvSpPr>
          <p:spPr>
            <a:xfrm>
              <a:off x="4855752" y="2612272"/>
              <a:ext cx="1403078" cy="900663"/>
            </a:xfrm>
            <a:custGeom>
              <a:rect b="b" l="l" r="r" t="t"/>
              <a:pathLst>
                <a:path extrusionOk="0" h="900663" w="1403078">
                  <a:moveTo>
                    <a:pt x="1388610" y="898735"/>
                  </a:moveTo>
                  <a:lnTo>
                    <a:pt x="14468" y="106749"/>
                  </a:lnTo>
                  <a:cubicBezTo>
                    <a:pt x="5520" y="100390"/>
                    <a:pt x="152" y="90152"/>
                    <a:pt x="0" y="79183"/>
                  </a:cubicBezTo>
                  <a:lnTo>
                    <a:pt x="0" y="12646"/>
                  </a:lnTo>
                  <a:cubicBezTo>
                    <a:pt x="0" y="2000"/>
                    <a:pt x="6472" y="-2848"/>
                    <a:pt x="14468" y="1715"/>
                  </a:cubicBezTo>
                  <a:lnTo>
                    <a:pt x="1388610" y="794177"/>
                  </a:lnTo>
                  <a:cubicBezTo>
                    <a:pt x="1397557" y="800536"/>
                    <a:pt x="1402926" y="810773"/>
                    <a:pt x="1403078" y="821742"/>
                  </a:cubicBezTo>
                  <a:lnTo>
                    <a:pt x="1403078" y="888280"/>
                  </a:lnTo>
                  <a:cubicBezTo>
                    <a:pt x="1403078" y="898735"/>
                    <a:pt x="1396606" y="903678"/>
                    <a:pt x="1388610" y="898735"/>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16"/>
            <p:cNvSpPr/>
            <p:nvPr/>
          </p:nvSpPr>
          <p:spPr>
            <a:xfrm>
              <a:off x="4860130" y="2805136"/>
              <a:ext cx="1263255" cy="786670"/>
            </a:xfrm>
            <a:custGeom>
              <a:rect b="b" l="l" r="r" t="t"/>
              <a:pathLst>
                <a:path extrusionOk="0" h="786670" w="1263255">
                  <a:moveTo>
                    <a:pt x="1248788" y="784956"/>
                  </a:moveTo>
                  <a:lnTo>
                    <a:pt x="14468" y="73195"/>
                  </a:lnTo>
                  <a:cubicBezTo>
                    <a:pt x="5521" y="66836"/>
                    <a:pt x="152" y="56599"/>
                    <a:pt x="0" y="45629"/>
                  </a:cubicBezTo>
                  <a:lnTo>
                    <a:pt x="0" y="12646"/>
                  </a:lnTo>
                  <a:cubicBezTo>
                    <a:pt x="0" y="2000"/>
                    <a:pt x="6472" y="-2848"/>
                    <a:pt x="14468" y="1715"/>
                  </a:cubicBezTo>
                  <a:lnTo>
                    <a:pt x="1248788" y="713381"/>
                  </a:lnTo>
                  <a:cubicBezTo>
                    <a:pt x="1257716" y="719807"/>
                    <a:pt x="1263075" y="730053"/>
                    <a:pt x="1263256" y="741042"/>
                  </a:cubicBezTo>
                  <a:lnTo>
                    <a:pt x="1263256" y="774025"/>
                  </a:lnTo>
                  <a:cubicBezTo>
                    <a:pt x="1263256" y="784671"/>
                    <a:pt x="1256783" y="78951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16"/>
            <p:cNvSpPr/>
            <p:nvPr/>
          </p:nvSpPr>
          <p:spPr>
            <a:xfrm>
              <a:off x="4860130" y="2930227"/>
              <a:ext cx="1263255" cy="786839"/>
            </a:xfrm>
            <a:custGeom>
              <a:rect b="b" l="l" r="r" t="t"/>
              <a:pathLst>
                <a:path extrusionOk="0" h="786839" w="1263255">
                  <a:moveTo>
                    <a:pt x="1248788" y="784956"/>
                  </a:moveTo>
                  <a:lnTo>
                    <a:pt x="14468" y="73290"/>
                  </a:lnTo>
                  <a:cubicBezTo>
                    <a:pt x="5540" y="66864"/>
                    <a:pt x="181" y="56617"/>
                    <a:pt x="0" y="45629"/>
                  </a:cubicBezTo>
                  <a:lnTo>
                    <a:pt x="0" y="12646"/>
                  </a:lnTo>
                  <a:cubicBezTo>
                    <a:pt x="0" y="2000"/>
                    <a:pt x="6472" y="-2848"/>
                    <a:pt x="14468" y="1714"/>
                  </a:cubicBezTo>
                  <a:lnTo>
                    <a:pt x="1248788" y="713856"/>
                  </a:lnTo>
                  <a:cubicBezTo>
                    <a:pt x="1257735" y="720215"/>
                    <a:pt x="1263104" y="730453"/>
                    <a:pt x="1263256" y="741422"/>
                  </a:cubicBezTo>
                  <a:lnTo>
                    <a:pt x="1263256" y="774405"/>
                  </a:lnTo>
                  <a:cubicBezTo>
                    <a:pt x="1263256" y="784671"/>
                    <a:pt x="1256783" y="789899"/>
                    <a:pt x="1248788" y="784956"/>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16"/>
            <p:cNvSpPr/>
            <p:nvPr/>
          </p:nvSpPr>
          <p:spPr>
            <a:xfrm>
              <a:off x="4860130" y="3055222"/>
              <a:ext cx="1034438" cy="654829"/>
            </a:xfrm>
            <a:custGeom>
              <a:rect b="b" l="l" r="r" t="t"/>
              <a:pathLst>
                <a:path extrusionOk="0" h="654829" w="1034438">
                  <a:moveTo>
                    <a:pt x="1019971" y="653117"/>
                  </a:moveTo>
                  <a:lnTo>
                    <a:pt x="14468" y="73290"/>
                  </a:lnTo>
                  <a:cubicBezTo>
                    <a:pt x="5540" y="66864"/>
                    <a:pt x="181" y="56618"/>
                    <a:pt x="0" y="45629"/>
                  </a:cubicBezTo>
                  <a:lnTo>
                    <a:pt x="0" y="12646"/>
                  </a:lnTo>
                  <a:cubicBezTo>
                    <a:pt x="0" y="2000"/>
                    <a:pt x="6472" y="-2848"/>
                    <a:pt x="14468" y="1715"/>
                  </a:cubicBezTo>
                  <a:lnTo>
                    <a:pt x="1019971" y="581542"/>
                  </a:lnTo>
                  <a:cubicBezTo>
                    <a:pt x="1028880" y="587929"/>
                    <a:pt x="1034248" y="598157"/>
                    <a:pt x="1034438" y="609107"/>
                  </a:cubicBezTo>
                  <a:lnTo>
                    <a:pt x="1034438" y="642091"/>
                  </a:lnTo>
                  <a:cubicBezTo>
                    <a:pt x="1034438" y="652832"/>
                    <a:pt x="1027871" y="657679"/>
                    <a:pt x="1019971" y="653117"/>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16"/>
            <p:cNvSpPr/>
            <p:nvPr/>
          </p:nvSpPr>
          <p:spPr>
            <a:xfrm>
              <a:off x="4063456" y="1695343"/>
              <a:ext cx="283556" cy="477207"/>
            </a:xfrm>
            <a:custGeom>
              <a:rect b="b" l="l" r="r" t="t"/>
              <a:pathLst>
                <a:path extrusionOk="0" h="477207" w="283556">
                  <a:moveTo>
                    <a:pt x="269365" y="475409"/>
                  </a:moveTo>
                  <a:lnTo>
                    <a:pt x="14468" y="328646"/>
                  </a:lnTo>
                  <a:cubicBezTo>
                    <a:pt x="5521" y="322287"/>
                    <a:pt x="152" y="312050"/>
                    <a:pt x="0" y="301080"/>
                  </a:cubicBezTo>
                  <a:lnTo>
                    <a:pt x="0" y="12593"/>
                  </a:lnTo>
                  <a:cubicBezTo>
                    <a:pt x="0" y="2042"/>
                    <a:pt x="6472" y="-2901"/>
                    <a:pt x="14468" y="1757"/>
                  </a:cubicBezTo>
                  <a:lnTo>
                    <a:pt x="269080" y="148519"/>
                  </a:lnTo>
                  <a:cubicBezTo>
                    <a:pt x="278027" y="154878"/>
                    <a:pt x="283395" y="165116"/>
                    <a:pt x="283547" y="176085"/>
                  </a:cubicBezTo>
                  <a:lnTo>
                    <a:pt x="283547" y="464573"/>
                  </a:lnTo>
                  <a:cubicBezTo>
                    <a:pt x="283833" y="475409"/>
                    <a:pt x="277360" y="480066"/>
                    <a:pt x="269365" y="475409"/>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16"/>
            <p:cNvSpPr/>
            <p:nvPr/>
          </p:nvSpPr>
          <p:spPr>
            <a:xfrm>
              <a:off x="4408015" y="1893817"/>
              <a:ext cx="284023" cy="477216"/>
            </a:xfrm>
            <a:custGeom>
              <a:rect b="b" l="l" r="r" t="t"/>
              <a:pathLst>
                <a:path extrusionOk="0" h="477216" w="284023">
                  <a:moveTo>
                    <a:pt x="269556" y="475502"/>
                  </a:moveTo>
                  <a:lnTo>
                    <a:pt x="14468" y="328644"/>
                  </a:lnTo>
                  <a:cubicBezTo>
                    <a:pt x="5521" y="322285"/>
                    <a:pt x="152" y="312048"/>
                    <a:pt x="0" y="301079"/>
                  </a:cubicBezTo>
                  <a:lnTo>
                    <a:pt x="0" y="12686"/>
                  </a:lnTo>
                  <a:cubicBezTo>
                    <a:pt x="0" y="2040"/>
                    <a:pt x="6472" y="-2903"/>
                    <a:pt x="14468" y="1755"/>
                  </a:cubicBezTo>
                  <a:lnTo>
                    <a:pt x="269556" y="148518"/>
                  </a:lnTo>
                  <a:cubicBezTo>
                    <a:pt x="278484" y="154943"/>
                    <a:pt x="283842" y="165190"/>
                    <a:pt x="284023" y="176178"/>
                  </a:cubicBezTo>
                  <a:lnTo>
                    <a:pt x="284023" y="464571"/>
                  </a:lnTo>
                  <a:cubicBezTo>
                    <a:pt x="283547" y="475217"/>
                    <a:pt x="277075" y="480065"/>
                    <a:pt x="269556" y="475502"/>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16"/>
            <p:cNvSpPr/>
            <p:nvPr/>
          </p:nvSpPr>
          <p:spPr>
            <a:xfrm>
              <a:off x="4855752" y="1988490"/>
              <a:ext cx="1403078" cy="1286379"/>
            </a:xfrm>
            <a:custGeom>
              <a:rect b="b" l="l" r="r" t="t"/>
              <a:pathLst>
                <a:path extrusionOk="0" h="1286379" w="1403078">
                  <a:moveTo>
                    <a:pt x="1388610" y="1284884"/>
                  </a:moveTo>
                  <a:lnTo>
                    <a:pt x="14468" y="492137"/>
                  </a:lnTo>
                  <a:cubicBezTo>
                    <a:pt x="5520" y="485777"/>
                    <a:pt x="152" y="475540"/>
                    <a:pt x="0" y="464571"/>
                  </a:cubicBezTo>
                  <a:lnTo>
                    <a:pt x="0" y="12686"/>
                  </a:lnTo>
                  <a:cubicBezTo>
                    <a:pt x="0" y="2040"/>
                    <a:pt x="6472" y="-2903"/>
                    <a:pt x="14468" y="1755"/>
                  </a:cubicBezTo>
                  <a:lnTo>
                    <a:pt x="1388610" y="794027"/>
                  </a:lnTo>
                  <a:cubicBezTo>
                    <a:pt x="1397539" y="800452"/>
                    <a:pt x="1402897" y="810699"/>
                    <a:pt x="1403078" y="821687"/>
                  </a:cubicBezTo>
                  <a:lnTo>
                    <a:pt x="1403078" y="1273572"/>
                  </a:lnTo>
                  <a:cubicBezTo>
                    <a:pt x="1403078" y="1284218"/>
                    <a:pt x="1396606" y="1289066"/>
                    <a:pt x="1388610" y="128488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16"/>
            <p:cNvSpPr/>
            <p:nvPr/>
          </p:nvSpPr>
          <p:spPr>
            <a:xfrm>
              <a:off x="4846614" y="1414848"/>
              <a:ext cx="423274" cy="545612"/>
            </a:xfrm>
            <a:custGeom>
              <a:rect b="b" l="l" r="r" t="t"/>
              <a:pathLst>
                <a:path extrusionOk="0" h="545612" w="423274">
                  <a:moveTo>
                    <a:pt x="211685" y="516844"/>
                  </a:moveTo>
                  <a:cubicBezTo>
                    <a:pt x="94991" y="449546"/>
                    <a:pt x="0" y="285389"/>
                    <a:pt x="0" y="150793"/>
                  </a:cubicBezTo>
                  <a:cubicBezTo>
                    <a:pt x="0" y="16197"/>
                    <a:pt x="95182" y="-38459"/>
                    <a:pt x="211685" y="28744"/>
                  </a:cubicBezTo>
                  <a:cubicBezTo>
                    <a:pt x="328187" y="95947"/>
                    <a:pt x="423274" y="260295"/>
                    <a:pt x="423274" y="394795"/>
                  </a:cubicBezTo>
                  <a:cubicBezTo>
                    <a:pt x="423274" y="529296"/>
                    <a:pt x="328283" y="584142"/>
                    <a:pt x="211685" y="516844"/>
                  </a:cubicBezTo>
                  <a:close/>
                  <a:moveTo>
                    <a:pt x="211685" y="99274"/>
                  </a:moveTo>
                  <a:cubicBezTo>
                    <a:pt x="128686" y="51747"/>
                    <a:pt x="61202" y="90434"/>
                    <a:pt x="61202" y="186058"/>
                  </a:cubicBezTo>
                  <a:cubicBezTo>
                    <a:pt x="61202" y="281682"/>
                    <a:pt x="128686" y="398502"/>
                    <a:pt x="211685" y="446314"/>
                  </a:cubicBezTo>
                  <a:cubicBezTo>
                    <a:pt x="294683" y="494126"/>
                    <a:pt x="362167" y="455249"/>
                    <a:pt x="362167" y="359531"/>
                  </a:cubicBezTo>
                  <a:cubicBezTo>
                    <a:pt x="362167" y="263811"/>
                    <a:pt x="294493" y="147561"/>
                    <a:pt x="211685" y="99274"/>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16"/>
            <p:cNvSpPr/>
            <p:nvPr/>
          </p:nvSpPr>
          <p:spPr>
            <a:xfrm>
              <a:off x="4846614" y="1414848"/>
              <a:ext cx="423274" cy="545629"/>
            </a:xfrm>
            <a:custGeom>
              <a:rect b="b" l="l" r="r" t="t"/>
              <a:pathLst>
                <a:path extrusionOk="0" h="545629" w="423274">
                  <a:moveTo>
                    <a:pt x="211685" y="516844"/>
                  </a:moveTo>
                  <a:cubicBezTo>
                    <a:pt x="94991" y="449546"/>
                    <a:pt x="0" y="285389"/>
                    <a:pt x="0" y="150793"/>
                  </a:cubicBezTo>
                  <a:cubicBezTo>
                    <a:pt x="0" y="16197"/>
                    <a:pt x="95182" y="-38459"/>
                    <a:pt x="211685" y="28744"/>
                  </a:cubicBezTo>
                  <a:lnTo>
                    <a:pt x="211685" y="99274"/>
                  </a:lnTo>
                  <a:cubicBezTo>
                    <a:pt x="128686" y="51747"/>
                    <a:pt x="61202" y="90434"/>
                    <a:pt x="61202" y="186058"/>
                  </a:cubicBezTo>
                  <a:cubicBezTo>
                    <a:pt x="61202" y="281682"/>
                    <a:pt x="128686" y="398502"/>
                    <a:pt x="211685" y="446314"/>
                  </a:cubicBezTo>
                  <a:cubicBezTo>
                    <a:pt x="294683" y="494126"/>
                    <a:pt x="362167" y="455249"/>
                    <a:pt x="362167" y="359531"/>
                  </a:cubicBezTo>
                  <a:lnTo>
                    <a:pt x="423274" y="394795"/>
                  </a:lnTo>
                  <a:cubicBezTo>
                    <a:pt x="423179" y="529391"/>
                    <a:pt x="328283" y="584142"/>
                    <a:pt x="211685" y="516844"/>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16"/>
            <p:cNvSpPr/>
            <p:nvPr/>
          </p:nvSpPr>
          <p:spPr>
            <a:xfrm>
              <a:off x="5340323" y="1699604"/>
              <a:ext cx="423179" cy="545654"/>
            </a:xfrm>
            <a:custGeom>
              <a:rect b="b" l="l" r="r" t="t"/>
              <a:pathLst>
                <a:path extrusionOk="0" h="545654" w="423179">
                  <a:moveTo>
                    <a:pt x="211589" y="516869"/>
                  </a:moveTo>
                  <a:cubicBezTo>
                    <a:pt x="94896" y="449571"/>
                    <a:pt x="0" y="285318"/>
                    <a:pt x="0" y="150817"/>
                  </a:cubicBezTo>
                  <a:cubicBezTo>
                    <a:pt x="0" y="16316"/>
                    <a:pt x="95182" y="-38529"/>
                    <a:pt x="211589" y="28769"/>
                  </a:cubicBezTo>
                  <a:cubicBezTo>
                    <a:pt x="327997" y="96066"/>
                    <a:pt x="423179" y="260224"/>
                    <a:pt x="423179" y="394820"/>
                  </a:cubicBezTo>
                  <a:cubicBezTo>
                    <a:pt x="423179" y="529416"/>
                    <a:pt x="328283" y="584167"/>
                    <a:pt x="211589" y="516869"/>
                  </a:cubicBezTo>
                  <a:close/>
                  <a:moveTo>
                    <a:pt x="211589" y="99298"/>
                  </a:moveTo>
                  <a:cubicBezTo>
                    <a:pt x="128591" y="51772"/>
                    <a:pt x="61107" y="90363"/>
                    <a:pt x="61107" y="186082"/>
                  </a:cubicBezTo>
                  <a:cubicBezTo>
                    <a:pt x="61107" y="281801"/>
                    <a:pt x="128591" y="398432"/>
                    <a:pt x="211589" y="446339"/>
                  </a:cubicBezTo>
                  <a:cubicBezTo>
                    <a:pt x="294588" y="494246"/>
                    <a:pt x="362072" y="455274"/>
                    <a:pt x="362072" y="359555"/>
                  </a:cubicBezTo>
                  <a:cubicBezTo>
                    <a:pt x="362072" y="263836"/>
                    <a:pt x="294588" y="147110"/>
                    <a:pt x="211589"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16"/>
            <p:cNvSpPr/>
            <p:nvPr/>
          </p:nvSpPr>
          <p:spPr>
            <a:xfrm>
              <a:off x="5340323" y="1699604"/>
              <a:ext cx="332185" cy="545952"/>
            </a:xfrm>
            <a:custGeom>
              <a:rect b="b" l="l" r="r" t="t"/>
              <a:pathLst>
                <a:path extrusionOk="0" h="545952" w="332185">
                  <a:moveTo>
                    <a:pt x="211589" y="516869"/>
                  </a:moveTo>
                  <a:cubicBezTo>
                    <a:pt x="94896" y="449571"/>
                    <a:pt x="0" y="285318"/>
                    <a:pt x="0" y="150817"/>
                  </a:cubicBezTo>
                  <a:cubicBezTo>
                    <a:pt x="0" y="16316"/>
                    <a:pt x="95182" y="-38529"/>
                    <a:pt x="211589" y="28769"/>
                  </a:cubicBezTo>
                  <a:lnTo>
                    <a:pt x="211589" y="99298"/>
                  </a:lnTo>
                  <a:cubicBezTo>
                    <a:pt x="128591" y="51772"/>
                    <a:pt x="61107" y="90363"/>
                    <a:pt x="61107" y="186082"/>
                  </a:cubicBezTo>
                  <a:cubicBezTo>
                    <a:pt x="61107" y="281801"/>
                    <a:pt x="128591" y="398432"/>
                    <a:pt x="211589" y="446339"/>
                  </a:cubicBezTo>
                  <a:cubicBezTo>
                    <a:pt x="242429" y="464114"/>
                    <a:pt x="272030" y="470483"/>
                    <a:pt x="297253" y="465350"/>
                  </a:cubicBezTo>
                  <a:lnTo>
                    <a:pt x="332185" y="543389"/>
                  </a:lnTo>
                  <a:cubicBezTo>
                    <a:pt x="296682" y="550898"/>
                    <a:pt x="254993" y="541868"/>
                    <a:pt x="211589" y="51686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16"/>
            <p:cNvSpPr/>
            <p:nvPr/>
          </p:nvSpPr>
          <p:spPr>
            <a:xfrm>
              <a:off x="5834032" y="1984194"/>
              <a:ext cx="423559" cy="545654"/>
            </a:xfrm>
            <a:custGeom>
              <a:rect b="b" l="l" r="r" t="t"/>
              <a:pathLst>
                <a:path extrusionOk="0" h="545654" w="423559">
                  <a:moveTo>
                    <a:pt x="211590" y="516869"/>
                  </a:moveTo>
                  <a:cubicBezTo>
                    <a:pt x="94896" y="449571"/>
                    <a:pt x="0" y="285318"/>
                    <a:pt x="0" y="150817"/>
                  </a:cubicBezTo>
                  <a:cubicBezTo>
                    <a:pt x="0" y="16317"/>
                    <a:pt x="95182" y="-38529"/>
                    <a:pt x="211590" y="28769"/>
                  </a:cubicBezTo>
                  <a:cubicBezTo>
                    <a:pt x="327997" y="96066"/>
                    <a:pt x="423560" y="260224"/>
                    <a:pt x="423560" y="394820"/>
                  </a:cubicBezTo>
                  <a:cubicBezTo>
                    <a:pt x="423560" y="529416"/>
                    <a:pt x="328378" y="584167"/>
                    <a:pt x="211590" y="516869"/>
                  </a:cubicBezTo>
                  <a:close/>
                  <a:moveTo>
                    <a:pt x="211590" y="99298"/>
                  </a:moveTo>
                  <a:cubicBezTo>
                    <a:pt x="128686" y="51772"/>
                    <a:pt x="61107" y="90363"/>
                    <a:pt x="61107" y="186082"/>
                  </a:cubicBezTo>
                  <a:cubicBezTo>
                    <a:pt x="61107" y="281801"/>
                    <a:pt x="128686" y="398432"/>
                    <a:pt x="211590" y="446339"/>
                  </a:cubicBezTo>
                  <a:cubicBezTo>
                    <a:pt x="294493" y="494246"/>
                    <a:pt x="362072" y="455274"/>
                    <a:pt x="362072" y="359555"/>
                  </a:cubicBezTo>
                  <a:cubicBezTo>
                    <a:pt x="362072" y="263836"/>
                    <a:pt x="294588" y="147110"/>
                    <a:pt x="211590" y="99298"/>
                  </a:cubicBezTo>
                  <a:close/>
                </a:path>
              </a:pathLst>
            </a:custGeom>
            <a:solidFill>
              <a:srgbClr val="E9EA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16"/>
            <p:cNvSpPr/>
            <p:nvPr/>
          </p:nvSpPr>
          <p:spPr>
            <a:xfrm>
              <a:off x="5834032" y="1984177"/>
              <a:ext cx="211589" cy="286951"/>
            </a:xfrm>
            <a:custGeom>
              <a:rect b="b" l="l" r="r" t="t"/>
              <a:pathLst>
                <a:path extrusionOk="0" h="286951" w="211589">
                  <a:moveTo>
                    <a:pt x="27412" y="286951"/>
                  </a:moveTo>
                  <a:cubicBezTo>
                    <a:pt x="10194" y="243588"/>
                    <a:pt x="904" y="197477"/>
                    <a:pt x="0" y="150835"/>
                  </a:cubicBezTo>
                  <a:cubicBezTo>
                    <a:pt x="0" y="16239"/>
                    <a:pt x="95182" y="-38512"/>
                    <a:pt x="211590" y="28786"/>
                  </a:cubicBezTo>
                  <a:lnTo>
                    <a:pt x="211590" y="99315"/>
                  </a:lnTo>
                  <a:cubicBezTo>
                    <a:pt x="128686" y="51789"/>
                    <a:pt x="61107" y="90380"/>
                    <a:pt x="61107" y="186099"/>
                  </a:cubicBezTo>
                  <a:cubicBezTo>
                    <a:pt x="61830" y="219254"/>
                    <a:pt x="68540" y="252000"/>
                    <a:pt x="80905" y="282769"/>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16"/>
            <p:cNvSpPr/>
            <p:nvPr/>
          </p:nvSpPr>
          <p:spPr>
            <a:xfrm>
              <a:off x="5029839" y="4705642"/>
              <a:ext cx="429841" cy="247899"/>
            </a:xfrm>
            <a:custGeom>
              <a:rect b="b" l="l" r="r" t="t"/>
              <a:pathLst>
                <a:path extrusionOk="0" h="247899" w="429841">
                  <a:moveTo>
                    <a:pt x="429842" y="123950"/>
                  </a:moveTo>
                  <a:cubicBezTo>
                    <a:pt x="429842" y="192405"/>
                    <a:pt x="333619" y="247900"/>
                    <a:pt x="214921" y="247900"/>
                  </a:cubicBezTo>
                  <a:cubicBezTo>
                    <a:pt x="96224" y="247900"/>
                    <a:pt x="0" y="192406"/>
                    <a:pt x="0" y="123950"/>
                  </a:cubicBezTo>
                  <a:cubicBezTo>
                    <a:pt x="0" y="55494"/>
                    <a:pt x="96224"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16"/>
            <p:cNvSpPr/>
            <p:nvPr/>
          </p:nvSpPr>
          <p:spPr>
            <a:xfrm>
              <a:off x="2757750" y="4754499"/>
              <a:ext cx="429841" cy="247899"/>
            </a:xfrm>
            <a:custGeom>
              <a:rect b="b" l="l" r="r" t="t"/>
              <a:pathLst>
                <a:path extrusionOk="0" h="247899" w="429841">
                  <a:moveTo>
                    <a:pt x="429842" y="123950"/>
                  </a:moveTo>
                  <a:cubicBezTo>
                    <a:pt x="429842" y="192405"/>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16"/>
            <p:cNvSpPr/>
            <p:nvPr/>
          </p:nvSpPr>
          <p:spPr>
            <a:xfrm>
              <a:off x="2012475" y="3630110"/>
              <a:ext cx="429841" cy="247899"/>
            </a:xfrm>
            <a:custGeom>
              <a:rect b="b" l="l" r="r" t="t"/>
              <a:pathLst>
                <a:path extrusionOk="0" h="247899" w="429841">
                  <a:moveTo>
                    <a:pt x="429842" y="123950"/>
                  </a:moveTo>
                  <a:cubicBezTo>
                    <a:pt x="429842" y="192406"/>
                    <a:pt x="333619" y="247900"/>
                    <a:pt x="214921" y="247900"/>
                  </a:cubicBezTo>
                  <a:cubicBezTo>
                    <a:pt x="96223" y="247900"/>
                    <a:pt x="0" y="192406"/>
                    <a:pt x="0" y="123950"/>
                  </a:cubicBezTo>
                  <a:cubicBezTo>
                    <a:pt x="0" y="55494"/>
                    <a:pt x="96223" y="0"/>
                    <a:pt x="214921" y="0"/>
                  </a:cubicBezTo>
                  <a:cubicBezTo>
                    <a:pt x="333619" y="0"/>
                    <a:pt x="429842" y="55494"/>
                    <a:pt x="429842" y="123950"/>
                  </a:cubicBezTo>
                  <a:close/>
                </a:path>
              </a:pathLst>
            </a:custGeom>
            <a:solidFill>
              <a:srgbClr val="D6D8E5">
                <a:alpha val="400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16"/>
            <p:cNvSpPr/>
            <p:nvPr/>
          </p:nvSpPr>
          <p:spPr>
            <a:xfrm>
              <a:off x="5244274" y="4799933"/>
              <a:ext cx="116580" cy="90224"/>
            </a:xfrm>
            <a:custGeom>
              <a:rect b="b" l="l" r="r" t="t"/>
              <a:pathLst>
                <a:path extrusionOk="0" h="90224" w="116580">
                  <a:moveTo>
                    <a:pt x="107376" y="2"/>
                  </a:moveTo>
                  <a:cubicBezTo>
                    <a:pt x="93384" y="11314"/>
                    <a:pt x="72729" y="953"/>
                    <a:pt x="71682" y="1998"/>
                  </a:cubicBezTo>
                  <a:cubicBezTo>
                    <a:pt x="55302" y="17235"/>
                    <a:pt x="38074" y="31550"/>
                    <a:pt x="20094" y="44868"/>
                  </a:cubicBezTo>
                  <a:cubicBezTo>
                    <a:pt x="11432" y="51711"/>
                    <a:pt x="-2179" y="60932"/>
                    <a:pt x="296" y="74049"/>
                  </a:cubicBezTo>
                  <a:cubicBezTo>
                    <a:pt x="4674" y="97622"/>
                    <a:pt x="42366" y="90398"/>
                    <a:pt x="56644" y="83554"/>
                  </a:cubicBezTo>
                  <a:cubicBezTo>
                    <a:pt x="70921" y="76711"/>
                    <a:pt x="82438" y="64544"/>
                    <a:pt x="95954" y="56084"/>
                  </a:cubicBezTo>
                  <a:cubicBezTo>
                    <a:pt x="105472" y="50095"/>
                    <a:pt x="114990" y="47054"/>
                    <a:pt x="116513" y="34887"/>
                  </a:cubicBezTo>
                  <a:cubicBezTo>
                    <a:pt x="117370" y="27187"/>
                    <a:pt x="109850" y="-283"/>
                    <a:pt x="107376" y="2"/>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16"/>
            <p:cNvSpPr/>
            <p:nvPr/>
          </p:nvSpPr>
          <p:spPr>
            <a:xfrm>
              <a:off x="5244760" y="4829592"/>
              <a:ext cx="116051" cy="60483"/>
            </a:xfrm>
            <a:custGeom>
              <a:rect b="b" l="l" r="r" t="t"/>
              <a:pathLst>
                <a:path extrusionOk="0" h="60483" w="116051">
                  <a:moveTo>
                    <a:pt x="115837" y="0"/>
                  </a:moveTo>
                  <a:cubicBezTo>
                    <a:pt x="113933" y="11597"/>
                    <a:pt x="104605" y="14828"/>
                    <a:pt x="95087" y="20722"/>
                  </a:cubicBezTo>
                  <a:cubicBezTo>
                    <a:pt x="81381" y="29182"/>
                    <a:pt x="69388" y="41443"/>
                    <a:pt x="55110" y="48572"/>
                  </a:cubicBezTo>
                  <a:cubicBezTo>
                    <a:pt x="40833" y="55701"/>
                    <a:pt x="9233" y="61880"/>
                    <a:pt x="0" y="45055"/>
                  </a:cubicBezTo>
                  <a:cubicBezTo>
                    <a:pt x="5045" y="67773"/>
                    <a:pt x="42071" y="60644"/>
                    <a:pt x="56157" y="53515"/>
                  </a:cubicBezTo>
                  <a:cubicBezTo>
                    <a:pt x="70244" y="46386"/>
                    <a:pt x="81952" y="34505"/>
                    <a:pt x="95468" y="26045"/>
                  </a:cubicBezTo>
                  <a:cubicBezTo>
                    <a:pt x="104986" y="20056"/>
                    <a:pt x="114504" y="17015"/>
                    <a:pt x="116027" y="4848"/>
                  </a:cubicBezTo>
                  <a:cubicBezTo>
                    <a:pt x="116093" y="3232"/>
                    <a:pt x="116027" y="1606"/>
                    <a:pt x="115837"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16"/>
            <p:cNvSpPr/>
            <p:nvPr/>
          </p:nvSpPr>
          <p:spPr>
            <a:xfrm>
              <a:off x="5124630" y="4754816"/>
              <a:ext cx="116569" cy="86887"/>
            </a:xfrm>
            <a:custGeom>
              <a:rect b="b" l="l" r="r" t="t"/>
              <a:pathLst>
                <a:path extrusionOk="0" h="86887" w="116569">
                  <a:moveTo>
                    <a:pt x="105663" y="63"/>
                  </a:moveTo>
                  <a:cubicBezTo>
                    <a:pt x="91671" y="11470"/>
                    <a:pt x="67590" y="-982"/>
                    <a:pt x="66162" y="63"/>
                  </a:cubicBezTo>
                  <a:cubicBezTo>
                    <a:pt x="51656" y="14825"/>
                    <a:pt x="36275" y="28693"/>
                    <a:pt x="20094" y="41602"/>
                  </a:cubicBezTo>
                  <a:cubicBezTo>
                    <a:pt x="11432" y="48446"/>
                    <a:pt x="-2179" y="57666"/>
                    <a:pt x="296" y="70783"/>
                  </a:cubicBezTo>
                  <a:cubicBezTo>
                    <a:pt x="4674" y="94261"/>
                    <a:pt x="42367" y="87037"/>
                    <a:pt x="56644" y="80288"/>
                  </a:cubicBezTo>
                  <a:cubicBezTo>
                    <a:pt x="70921" y="73540"/>
                    <a:pt x="82438" y="61278"/>
                    <a:pt x="95954" y="52818"/>
                  </a:cubicBezTo>
                  <a:cubicBezTo>
                    <a:pt x="105472" y="46830"/>
                    <a:pt x="114990" y="43313"/>
                    <a:pt x="116513" y="31621"/>
                  </a:cubicBezTo>
                  <a:cubicBezTo>
                    <a:pt x="117370" y="23922"/>
                    <a:pt x="108137" y="-222"/>
                    <a:pt x="105663" y="6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16"/>
            <p:cNvSpPr/>
            <p:nvPr/>
          </p:nvSpPr>
          <p:spPr>
            <a:xfrm>
              <a:off x="5124926" y="4782825"/>
              <a:ext cx="116097" cy="60673"/>
            </a:xfrm>
            <a:custGeom>
              <a:rect b="b" l="l" r="r" t="t"/>
              <a:pathLst>
                <a:path extrusionOk="0" h="60673" w="116097">
                  <a:moveTo>
                    <a:pt x="115741" y="0"/>
                  </a:moveTo>
                  <a:cubicBezTo>
                    <a:pt x="114218" y="11407"/>
                    <a:pt x="104700" y="14828"/>
                    <a:pt x="95182" y="20912"/>
                  </a:cubicBezTo>
                  <a:cubicBezTo>
                    <a:pt x="81476" y="29372"/>
                    <a:pt x="69388" y="41634"/>
                    <a:pt x="55205" y="48858"/>
                  </a:cubicBezTo>
                  <a:cubicBezTo>
                    <a:pt x="41023" y="56082"/>
                    <a:pt x="9233" y="62070"/>
                    <a:pt x="0" y="45246"/>
                  </a:cubicBezTo>
                  <a:cubicBezTo>
                    <a:pt x="5045" y="67964"/>
                    <a:pt x="42071" y="60835"/>
                    <a:pt x="56157" y="53706"/>
                  </a:cubicBezTo>
                  <a:cubicBezTo>
                    <a:pt x="70244" y="46577"/>
                    <a:pt x="82047" y="34695"/>
                    <a:pt x="95468" y="26235"/>
                  </a:cubicBezTo>
                  <a:cubicBezTo>
                    <a:pt x="104986" y="20246"/>
                    <a:pt x="114504" y="16730"/>
                    <a:pt x="116027" y="5133"/>
                  </a:cubicBezTo>
                  <a:cubicBezTo>
                    <a:pt x="116179" y="3413"/>
                    <a:pt x="116084" y="1692"/>
                    <a:pt x="115741"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16"/>
            <p:cNvSpPr/>
            <p:nvPr/>
          </p:nvSpPr>
          <p:spPr>
            <a:xfrm>
              <a:off x="5154433" y="4234936"/>
              <a:ext cx="200389" cy="574156"/>
            </a:xfrm>
            <a:custGeom>
              <a:rect b="b" l="l" r="r" t="t"/>
              <a:pathLst>
                <a:path extrusionOk="0" h="574156" w="200389">
                  <a:moveTo>
                    <a:pt x="197978" y="49713"/>
                  </a:moveTo>
                  <a:cubicBezTo>
                    <a:pt x="197312" y="70815"/>
                    <a:pt x="190745" y="162447"/>
                    <a:pt x="187794" y="211304"/>
                  </a:cubicBezTo>
                  <a:cubicBezTo>
                    <a:pt x="184843" y="260162"/>
                    <a:pt x="184177" y="319285"/>
                    <a:pt x="184177" y="319285"/>
                  </a:cubicBezTo>
                  <a:cubicBezTo>
                    <a:pt x="184177" y="319285"/>
                    <a:pt x="192553" y="354645"/>
                    <a:pt x="197978" y="396183"/>
                  </a:cubicBezTo>
                  <a:cubicBezTo>
                    <a:pt x="203404" y="437722"/>
                    <a:pt x="197978" y="568896"/>
                    <a:pt x="197978" y="568896"/>
                  </a:cubicBezTo>
                  <a:cubicBezTo>
                    <a:pt x="187080" y="575911"/>
                    <a:pt x="173088" y="575911"/>
                    <a:pt x="162190" y="568896"/>
                  </a:cubicBezTo>
                  <a:cubicBezTo>
                    <a:pt x="162190" y="568896"/>
                    <a:pt x="139822" y="464337"/>
                    <a:pt x="129448" y="416810"/>
                  </a:cubicBezTo>
                  <a:cubicBezTo>
                    <a:pt x="119073" y="369283"/>
                    <a:pt x="117359" y="342193"/>
                    <a:pt x="111934" y="312916"/>
                  </a:cubicBezTo>
                  <a:cubicBezTo>
                    <a:pt x="105462" y="277462"/>
                    <a:pt x="91375" y="111973"/>
                    <a:pt x="91375" y="111973"/>
                  </a:cubicBezTo>
                  <a:lnTo>
                    <a:pt x="85759" y="111973"/>
                  </a:lnTo>
                  <a:lnTo>
                    <a:pt x="70815" y="298753"/>
                  </a:lnTo>
                  <a:cubicBezTo>
                    <a:pt x="75479" y="312508"/>
                    <a:pt x="78668" y="326718"/>
                    <a:pt x="80334" y="341147"/>
                  </a:cubicBezTo>
                  <a:cubicBezTo>
                    <a:pt x="84426" y="371660"/>
                    <a:pt x="76050" y="524696"/>
                    <a:pt x="76050" y="524696"/>
                  </a:cubicBezTo>
                  <a:cubicBezTo>
                    <a:pt x="63896" y="531473"/>
                    <a:pt x="48952" y="530846"/>
                    <a:pt x="37406" y="523080"/>
                  </a:cubicBezTo>
                  <a:cubicBezTo>
                    <a:pt x="37406" y="523080"/>
                    <a:pt x="0" y="320331"/>
                    <a:pt x="0" y="289533"/>
                  </a:cubicBezTo>
                  <a:cubicBezTo>
                    <a:pt x="0" y="269097"/>
                    <a:pt x="3522" y="0"/>
                    <a:pt x="3522" y="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16"/>
            <p:cNvSpPr/>
            <p:nvPr/>
          </p:nvSpPr>
          <p:spPr>
            <a:xfrm>
              <a:off x="5199628" y="3876679"/>
              <a:ext cx="128464" cy="124722"/>
            </a:xfrm>
            <a:custGeom>
              <a:rect b="b" l="l" r="r" t="t"/>
              <a:pathLst>
                <a:path extrusionOk="0" h="124722" w="128464">
                  <a:moveTo>
                    <a:pt x="102147" y="0"/>
                  </a:moveTo>
                  <a:cubicBezTo>
                    <a:pt x="102147" y="0"/>
                    <a:pt x="99767" y="46006"/>
                    <a:pt x="100814" y="50093"/>
                  </a:cubicBezTo>
                  <a:cubicBezTo>
                    <a:pt x="101861" y="54181"/>
                    <a:pt x="121945" y="67678"/>
                    <a:pt x="127846" y="72431"/>
                  </a:cubicBezTo>
                  <a:cubicBezTo>
                    <a:pt x="133747" y="77183"/>
                    <a:pt x="95960" y="114445"/>
                    <a:pt x="77590" y="122904"/>
                  </a:cubicBezTo>
                  <a:cubicBezTo>
                    <a:pt x="59220" y="131364"/>
                    <a:pt x="1444" y="109122"/>
                    <a:pt x="112" y="80606"/>
                  </a:cubicBezTo>
                  <a:cubicBezTo>
                    <a:pt x="-1221" y="52089"/>
                    <a:pt x="9630" y="28136"/>
                    <a:pt x="19148" y="26900"/>
                  </a:cubicBezTo>
                  <a:cubicBezTo>
                    <a:pt x="28666" y="25665"/>
                    <a:pt x="102147" y="0"/>
                    <a:pt x="102147" y="0"/>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16"/>
            <p:cNvSpPr/>
            <p:nvPr/>
          </p:nvSpPr>
          <p:spPr>
            <a:xfrm>
              <a:off x="4996526" y="3906336"/>
              <a:ext cx="182485" cy="357686"/>
            </a:xfrm>
            <a:custGeom>
              <a:rect b="b" l="l" r="r" t="t"/>
              <a:pathLst>
                <a:path extrusionOk="0" h="357686" w="182485">
                  <a:moveTo>
                    <a:pt x="179037" y="55702"/>
                  </a:moveTo>
                  <a:cubicBezTo>
                    <a:pt x="176277" y="35455"/>
                    <a:pt x="189697" y="16159"/>
                    <a:pt x="176752" y="0"/>
                  </a:cubicBezTo>
                  <a:cubicBezTo>
                    <a:pt x="131255" y="44485"/>
                    <a:pt x="136966" y="162352"/>
                    <a:pt x="126687" y="237634"/>
                  </a:cubicBezTo>
                  <a:cubicBezTo>
                    <a:pt x="92897" y="272899"/>
                    <a:pt x="25032" y="307594"/>
                    <a:pt x="5901" y="316243"/>
                  </a:cubicBezTo>
                  <a:cubicBezTo>
                    <a:pt x="2379" y="317764"/>
                    <a:pt x="-572" y="319475"/>
                    <a:pt x="95" y="323182"/>
                  </a:cubicBezTo>
                  <a:cubicBezTo>
                    <a:pt x="2665" y="335739"/>
                    <a:pt x="8061" y="347535"/>
                    <a:pt x="15895" y="357687"/>
                  </a:cubicBezTo>
                  <a:cubicBezTo>
                    <a:pt x="60821" y="338676"/>
                    <a:pt x="93183" y="327270"/>
                    <a:pt x="149150" y="274040"/>
                  </a:cubicBezTo>
                  <a:cubicBezTo>
                    <a:pt x="154509" y="268175"/>
                    <a:pt x="159287" y="261806"/>
                    <a:pt x="163427" y="255029"/>
                  </a:cubicBezTo>
                  <a:cubicBezTo>
                    <a:pt x="179608" y="207502"/>
                    <a:pt x="183605" y="90776"/>
                    <a:pt x="179037" y="55702"/>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16"/>
            <p:cNvSpPr/>
            <p:nvPr/>
          </p:nvSpPr>
          <p:spPr>
            <a:xfrm>
              <a:off x="5154414" y="3894094"/>
              <a:ext cx="208226" cy="419055"/>
            </a:xfrm>
            <a:custGeom>
              <a:rect b="b" l="l" r="r" t="t"/>
              <a:pathLst>
                <a:path extrusionOk="0" h="419055" w="208226">
                  <a:moveTo>
                    <a:pt x="152500" y="40568"/>
                  </a:moveTo>
                  <a:cubicBezTo>
                    <a:pt x="152500" y="40568"/>
                    <a:pt x="119091" y="90376"/>
                    <a:pt x="72357" y="95033"/>
                  </a:cubicBezTo>
                  <a:cubicBezTo>
                    <a:pt x="57699" y="80585"/>
                    <a:pt x="56366" y="29066"/>
                    <a:pt x="76736" y="12527"/>
                  </a:cubicBezTo>
                  <a:cubicBezTo>
                    <a:pt x="76736" y="12527"/>
                    <a:pt x="57699" y="-2491"/>
                    <a:pt x="45135" y="360"/>
                  </a:cubicBezTo>
                  <a:cubicBezTo>
                    <a:pt x="31448" y="8744"/>
                    <a:pt x="21301" y="21823"/>
                    <a:pt x="16580" y="37146"/>
                  </a:cubicBezTo>
                  <a:cubicBezTo>
                    <a:pt x="4702" y="71346"/>
                    <a:pt x="-885" y="107419"/>
                    <a:pt x="114" y="143606"/>
                  </a:cubicBezTo>
                  <a:cubicBezTo>
                    <a:pt x="875" y="192463"/>
                    <a:pt x="114" y="341698"/>
                    <a:pt x="114" y="341698"/>
                  </a:cubicBezTo>
                  <a:cubicBezTo>
                    <a:pt x="114" y="341698"/>
                    <a:pt x="6681" y="373256"/>
                    <a:pt x="48942" y="396734"/>
                  </a:cubicBezTo>
                  <a:cubicBezTo>
                    <a:pt x="91203" y="420212"/>
                    <a:pt x="122423" y="422493"/>
                    <a:pt x="151073" y="415745"/>
                  </a:cubicBezTo>
                  <a:cubicBezTo>
                    <a:pt x="174678" y="410231"/>
                    <a:pt x="194190" y="401866"/>
                    <a:pt x="202376" y="384757"/>
                  </a:cubicBezTo>
                  <a:cubicBezTo>
                    <a:pt x="200282" y="350538"/>
                    <a:pt x="184957" y="261187"/>
                    <a:pt x="190668" y="218223"/>
                  </a:cubicBezTo>
                  <a:cubicBezTo>
                    <a:pt x="196379" y="175259"/>
                    <a:pt x="205517" y="143036"/>
                    <a:pt x="207801" y="108246"/>
                  </a:cubicBezTo>
                  <a:cubicBezTo>
                    <a:pt x="210086" y="73456"/>
                    <a:pt x="203233" y="74122"/>
                    <a:pt x="185814" y="61765"/>
                  </a:cubicBezTo>
                  <a:cubicBezTo>
                    <a:pt x="175239" y="53904"/>
                    <a:pt x="164103" y="46813"/>
                    <a:pt x="152500" y="40568"/>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16"/>
            <p:cNvSpPr/>
            <p:nvPr/>
          </p:nvSpPr>
          <p:spPr>
            <a:xfrm>
              <a:off x="5194395" y="3747198"/>
              <a:ext cx="138431" cy="168252"/>
            </a:xfrm>
            <a:custGeom>
              <a:rect b="b" l="l" r="r" t="t"/>
              <a:pathLst>
                <a:path extrusionOk="0" h="168252" w="138431">
                  <a:moveTo>
                    <a:pt x="3060" y="60853"/>
                  </a:moveTo>
                  <a:lnTo>
                    <a:pt x="3060" y="60853"/>
                  </a:lnTo>
                  <a:cubicBezTo>
                    <a:pt x="8581" y="25112"/>
                    <a:pt x="34375" y="-1978"/>
                    <a:pt x="71211" y="113"/>
                  </a:cubicBezTo>
                  <a:cubicBezTo>
                    <a:pt x="110416" y="2252"/>
                    <a:pt x="140465" y="35740"/>
                    <a:pt x="138324" y="74892"/>
                  </a:cubicBezTo>
                  <a:cubicBezTo>
                    <a:pt x="138314" y="74930"/>
                    <a:pt x="138314" y="74978"/>
                    <a:pt x="138314" y="75016"/>
                  </a:cubicBezTo>
                  <a:cubicBezTo>
                    <a:pt x="137105" y="96983"/>
                    <a:pt x="125655" y="117105"/>
                    <a:pt x="107380" y="129386"/>
                  </a:cubicBezTo>
                  <a:cubicBezTo>
                    <a:pt x="106057" y="134804"/>
                    <a:pt x="104144" y="140071"/>
                    <a:pt x="101669" y="145070"/>
                  </a:cubicBezTo>
                  <a:cubicBezTo>
                    <a:pt x="88629" y="160279"/>
                    <a:pt x="49128" y="169689"/>
                    <a:pt x="37802" y="168073"/>
                  </a:cubicBezTo>
                  <a:cubicBezTo>
                    <a:pt x="23981" y="166847"/>
                    <a:pt x="12322" y="157313"/>
                    <a:pt x="8391" y="144025"/>
                  </a:cubicBezTo>
                  <a:cubicBezTo>
                    <a:pt x="-3793" y="115984"/>
                    <a:pt x="15" y="78533"/>
                    <a:pt x="3060" y="6085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16"/>
            <p:cNvSpPr/>
            <p:nvPr/>
          </p:nvSpPr>
          <p:spPr>
            <a:xfrm>
              <a:off x="5199668" y="3732408"/>
              <a:ext cx="146095" cy="144175"/>
            </a:xfrm>
            <a:custGeom>
              <a:rect b="b" l="l" r="r" t="t"/>
              <a:pathLst>
                <a:path extrusionOk="0" h="144175" w="146095">
                  <a:moveTo>
                    <a:pt x="102106" y="144176"/>
                  </a:moveTo>
                  <a:lnTo>
                    <a:pt x="102106" y="144176"/>
                  </a:lnTo>
                  <a:lnTo>
                    <a:pt x="98680" y="113093"/>
                  </a:lnTo>
                  <a:cubicBezTo>
                    <a:pt x="98680" y="113093"/>
                    <a:pt x="124189" y="47126"/>
                    <a:pt x="63939" y="59768"/>
                  </a:cubicBezTo>
                  <a:cubicBezTo>
                    <a:pt x="24152" y="68133"/>
                    <a:pt x="14158" y="71745"/>
                    <a:pt x="2070" y="45130"/>
                  </a:cubicBezTo>
                  <a:cubicBezTo>
                    <a:pt x="-10018" y="18515"/>
                    <a:pt x="32624" y="-5534"/>
                    <a:pt x="83355" y="1120"/>
                  </a:cubicBezTo>
                  <a:cubicBezTo>
                    <a:pt x="119563" y="4913"/>
                    <a:pt x="146823" y="35777"/>
                    <a:pt x="146081" y="72125"/>
                  </a:cubicBezTo>
                  <a:cubicBezTo>
                    <a:pt x="144748" y="91706"/>
                    <a:pt x="139513" y="131439"/>
                    <a:pt x="102106" y="144176"/>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16"/>
            <p:cNvSpPr/>
            <p:nvPr/>
          </p:nvSpPr>
          <p:spPr>
            <a:xfrm>
              <a:off x="5186268" y="3976961"/>
              <a:ext cx="186859" cy="320520"/>
            </a:xfrm>
            <a:custGeom>
              <a:rect b="b" l="l" r="r" t="t"/>
              <a:pathLst>
                <a:path extrusionOk="0" h="320520" w="186859">
                  <a:moveTo>
                    <a:pt x="186131" y="4943"/>
                  </a:moveTo>
                  <a:cubicBezTo>
                    <a:pt x="168713" y="0"/>
                    <a:pt x="182039" y="4088"/>
                    <a:pt x="168713" y="0"/>
                  </a:cubicBezTo>
                  <a:cubicBezTo>
                    <a:pt x="123216" y="44485"/>
                    <a:pt x="128832" y="120813"/>
                    <a:pt x="118552" y="196286"/>
                  </a:cubicBezTo>
                  <a:cubicBezTo>
                    <a:pt x="93424" y="237729"/>
                    <a:pt x="241" y="293906"/>
                    <a:pt x="241" y="293906"/>
                  </a:cubicBezTo>
                  <a:cubicBezTo>
                    <a:pt x="-901" y="301986"/>
                    <a:pt x="1859" y="304362"/>
                    <a:pt x="11948" y="320521"/>
                  </a:cubicBezTo>
                  <a:cubicBezTo>
                    <a:pt x="63842" y="300693"/>
                    <a:pt x="111042" y="270295"/>
                    <a:pt x="150533" y="231266"/>
                  </a:cubicBezTo>
                  <a:cubicBezTo>
                    <a:pt x="152818" y="229174"/>
                    <a:pt x="156054" y="228604"/>
                    <a:pt x="157006" y="225752"/>
                  </a:cubicBezTo>
                  <a:cubicBezTo>
                    <a:pt x="172901" y="177655"/>
                    <a:pt x="190700" y="40018"/>
                    <a:pt x="186131" y="4943"/>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16"/>
            <p:cNvSpPr/>
            <p:nvPr/>
          </p:nvSpPr>
          <p:spPr>
            <a:xfrm>
              <a:off x="4957596" y="4074866"/>
              <a:ext cx="216348" cy="290578"/>
            </a:xfrm>
            <a:custGeom>
              <a:rect b="b" l="l" r="r" t="t"/>
              <a:pathLst>
                <a:path extrusionOk="0" h="290578" w="216348">
                  <a:moveTo>
                    <a:pt x="0" y="0"/>
                  </a:moveTo>
                  <a:lnTo>
                    <a:pt x="67770" y="231360"/>
                  </a:lnTo>
                  <a:lnTo>
                    <a:pt x="216349" y="290579"/>
                  </a:lnTo>
                  <a:lnTo>
                    <a:pt x="162190" y="65302"/>
                  </a:lnTo>
                  <a:lnTo>
                    <a:pt x="0" y="0"/>
                  </a:ln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16"/>
            <p:cNvSpPr/>
            <p:nvPr/>
          </p:nvSpPr>
          <p:spPr>
            <a:xfrm>
              <a:off x="5101717" y="4257084"/>
              <a:ext cx="109578" cy="53390"/>
            </a:xfrm>
            <a:custGeom>
              <a:rect b="b" l="l" r="r" t="t"/>
              <a:pathLst>
                <a:path extrusionOk="0" h="53390" w="109578">
                  <a:moveTo>
                    <a:pt x="108112" y="15494"/>
                  </a:moveTo>
                  <a:cubicBezTo>
                    <a:pt x="105923" y="7604"/>
                    <a:pt x="100212" y="9505"/>
                    <a:pt x="93739" y="11502"/>
                  </a:cubicBezTo>
                  <a:cubicBezTo>
                    <a:pt x="86772" y="14353"/>
                    <a:pt x="79100" y="15019"/>
                    <a:pt x="71752" y="13403"/>
                  </a:cubicBezTo>
                  <a:cubicBezTo>
                    <a:pt x="66003" y="10627"/>
                    <a:pt x="60683" y="7043"/>
                    <a:pt x="55952" y="2757"/>
                  </a:cubicBezTo>
                  <a:cubicBezTo>
                    <a:pt x="53077" y="1017"/>
                    <a:pt x="49794" y="67"/>
                    <a:pt x="46434" y="0"/>
                  </a:cubicBezTo>
                  <a:cubicBezTo>
                    <a:pt x="46434" y="1996"/>
                    <a:pt x="49860" y="13688"/>
                    <a:pt x="49860" y="13688"/>
                  </a:cubicBezTo>
                  <a:cubicBezTo>
                    <a:pt x="49860" y="13688"/>
                    <a:pt x="17308" y="13688"/>
                    <a:pt x="13977" y="13688"/>
                  </a:cubicBezTo>
                  <a:cubicBezTo>
                    <a:pt x="11045" y="13070"/>
                    <a:pt x="8171" y="14952"/>
                    <a:pt x="7552" y="17880"/>
                  </a:cubicBezTo>
                  <a:cubicBezTo>
                    <a:pt x="7200" y="19572"/>
                    <a:pt x="7676" y="21339"/>
                    <a:pt x="8837" y="22623"/>
                  </a:cubicBezTo>
                  <a:cubicBezTo>
                    <a:pt x="8104" y="22680"/>
                    <a:pt x="7381" y="22680"/>
                    <a:pt x="6648" y="22623"/>
                  </a:cubicBezTo>
                  <a:cubicBezTo>
                    <a:pt x="-15" y="21102"/>
                    <a:pt x="-2870" y="31368"/>
                    <a:pt x="3792" y="32889"/>
                  </a:cubicBezTo>
                  <a:cubicBezTo>
                    <a:pt x="5582" y="33231"/>
                    <a:pt x="7399" y="33487"/>
                    <a:pt x="9218" y="33649"/>
                  </a:cubicBezTo>
                  <a:cubicBezTo>
                    <a:pt x="4839" y="35360"/>
                    <a:pt x="3792" y="42584"/>
                    <a:pt x="9218" y="43154"/>
                  </a:cubicBezTo>
                  <a:lnTo>
                    <a:pt x="10836" y="43154"/>
                  </a:lnTo>
                  <a:cubicBezTo>
                    <a:pt x="11645" y="43373"/>
                    <a:pt x="12501" y="43373"/>
                    <a:pt x="13310" y="43154"/>
                  </a:cubicBezTo>
                  <a:lnTo>
                    <a:pt x="14262" y="43154"/>
                  </a:lnTo>
                  <a:cubicBezTo>
                    <a:pt x="13701" y="46358"/>
                    <a:pt x="15852" y="49418"/>
                    <a:pt x="19059" y="49970"/>
                  </a:cubicBezTo>
                  <a:cubicBezTo>
                    <a:pt x="19107" y="49979"/>
                    <a:pt x="19164" y="49989"/>
                    <a:pt x="19212" y="49998"/>
                  </a:cubicBezTo>
                  <a:cubicBezTo>
                    <a:pt x="35107" y="52089"/>
                    <a:pt x="58522" y="58458"/>
                    <a:pt x="72894" y="45341"/>
                  </a:cubicBezTo>
                  <a:cubicBezTo>
                    <a:pt x="82774" y="44295"/>
                    <a:pt x="92416" y="41662"/>
                    <a:pt x="101449" y="37546"/>
                  </a:cubicBezTo>
                  <a:cubicBezTo>
                    <a:pt x="110491" y="33839"/>
                    <a:pt x="110777" y="24904"/>
                    <a:pt x="108112" y="15494"/>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16"/>
            <p:cNvSpPr/>
            <p:nvPr/>
          </p:nvSpPr>
          <p:spPr>
            <a:xfrm>
              <a:off x="4984781" y="4223327"/>
              <a:ext cx="67863" cy="55821"/>
            </a:xfrm>
            <a:custGeom>
              <a:rect b="b" l="l" r="r" t="t"/>
              <a:pathLst>
                <a:path extrusionOk="0" h="55821" w="67863">
                  <a:moveTo>
                    <a:pt x="62477" y="30335"/>
                  </a:moveTo>
                  <a:lnTo>
                    <a:pt x="60192" y="30335"/>
                  </a:lnTo>
                  <a:cubicBezTo>
                    <a:pt x="62420" y="28253"/>
                    <a:pt x="62534" y="24764"/>
                    <a:pt x="60459" y="22540"/>
                  </a:cubicBezTo>
                  <a:cubicBezTo>
                    <a:pt x="59564" y="21590"/>
                    <a:pt x="58355" y="20981"/>
                    <a:pt x="57051" y="20829"/>
                  </a:cubicBezTo>
                  <a:cubicBezTo>
                    <a:pt x="53720" y="20829"/>
                    <a:pt x="20216" y="13890"/>
                    <a:pt x="20216" y="13890"/>
                  </a:cubicBezTo>
                  <a:lnTo>
                    <a:pt x="16123" y="108"/>
                  </a:lnTo>
                  <a:cubicBezTo>
                    <a:pt x="16123" y="-653"/>
                    <a:pt x="10317" y="2864"/>
                    <a:pt x="10127" y="2959"/>
                  </a:cubicBezTo>
                  <a:cubicBezTo>
                    <a:pt x="4406" y="6723"/>
                    <a:pt x="694" y="12873"/>
                    <a:pt x="37" y="19689"/>
                  </a:cubicBezTo>
                  <a:cubicBezTo>
                    <a:pt x="-400" y="29232"/>
                    <a:pt x="3035" y="38557"/>
                    <a:pt x="9555" y="45543"/>
                  </a:cubicBezTo>
                  <a:cubicBezTo>
                    <a:pt x="15638" y="51503"/>
                    <a:pt x="23785" y="54906"/>
                    <a:pt x="32304" y="55049"/>
                  </a:cubicBezTo>
                  <a:cubicBezTo>
                    <a:pt x="36302" y="55049"/>
                    <a:pt x="40204" y="55049"/>
                    <a:pt x="43726" y="55809"/>
                  </a:cubicBezTo>
                  <a:cubicBezTo>
                    <a:pt x="46981" y="56018"/>
                    <a:pt x="49789" y="53556"/>
                    <a:pt x="49998" y="50305"/>
                  </a:cubicBezTo>
                  <a:cubicBezTo>
                    <a:pt x="49998" y="50210"/>
                    <a:pt x="50008" y="50106"/>
                    <a:pt x="50008" y="50011"/>
                  </a:cubicBezTo>
                  <a:lnTo>
                    <a:pt x="51055" y="50011"/>
                  </a:lnTo>
                  <a:cubicBezTo>
                    <a:pt x="51835" y="50201"/>
                    <a:pt x="52654" y="50201"/>
                    <a:pt x="53435" y="50011"/>
                  </a:cubicBezTo>
                  <a:lnTo>
                    <a:pt x="55148" y="50011"/>
                  </a:lnTo>
                  <a:cubicBezTo>
                    <a:pt x="60859" y="50011"/>
                    <a:pt x="61334" y="42977"/>
                    <a:pt x="57432" y="40505"/>
                  </a:cubicBezTo>
                  <a:cubicBezTo>
                    <a:pt x="59240" y="40505"/>
                    <a:pt x="61049" y="40505"/>
                    <a:pt x="62953" y="40505"/>
                  </a:cubicBezTo>
                  <a:cubicBezTo>
                    <a:pt x="69901" y="40885"/>
                    <a:pt x="69234" y="30239"/>
                    <a:pt x="62477" y="30335"/>
                  </a:cubicBezTo>
                  <a:close/>
                </a:path>
              </a:pathLst>
            </a:custGeom>
            <a:solidFill>
              <a:srgbClr val="9C644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16"/>
            <p:cNvSpPr/>
            <p:nvPr/>
          </p:nvSpPr>
          <p:spPr>
            <a:xfrm>
              <a:off x="5132255" y="3894454"/>
              <a:ext cx="67293" cy="97715"/>
            </a:xfrm>
            <a:custGeom>
              <a:rect b="b" l="l" r="r" t="t"/>
              <a:pathLst>
                <a:path extrusionOk="0" h="97715" w="67293">
                  <a:moveTo>
                    <a:pt x="24367" y="97715"/>
                  </a:moveTo>
                  <a:cubicBezTo>
                    <a:pt x="15153" y="97344"/>
                    <a:pt x="6435" y="93466"/>
                    <a:pt x="0" y="86879"/>
                  </a:cubicBezTo>
                  <a:cubicBezTo>
                    <a:pt x="1333" y="69769"/>
                    <a:pt x="23224" y="4848"/>
                    <a:pt x="67294" y="0"/>
                  </a:cubicBezTo>
                  <a:cubicBezTo>
                    <a:pt x="55310" y="8431"/>
                    <a:pt x="45811" y="19923"/>
                    <a:pt x="39786" y="33269"/>
                  </a:cubicBezTo>
                  <a:cubicBezTo>
                    <a:pt x="33000" y="54323"/>
                    <a:pt x="27841" y="75872"/>
                    <a:pt x="24367" y="9771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16"/>
            <p:cNvSpPr/>
            <p:nvPr/>
          </p:nvSpPr>
          <p:spPr>
            <a:xfrm>
              <a:off x="5305132" y="3960902"/>
              <a:ext cx="81740" cy="121566"/>
            </a:xfrm>
            <a:custGeom>
              <a:rect b="b" l="l" r="r" t="t"/>
              <a:pathLst>
                <a:path extrusionOk="0" h="121566" w="81740">
                  <a:moveTo>
                    <a:pt x="75168" y="117100"/>
                  </a:moveTo>
                  <a:cubicBezTo>
                    <a:pt x="75168" y="117100"/>
                    <a:pt x="31289" y="132214"/>
                    <a:pt x="355" y="106834"/>
                  </a:cubicBezTo>
                  <a:cubicBezTo>
                    <a:pt x="-2977" y="101036"/>
                    <a:pt x="18249" y="26514"/>
                    <a:pt x="18249" y="26514"/>
                  </a:cubicBezTo>
                  <a:cubicBezTo>
                    <a:pt x="18249" y="26514"/>
                    <a:pt x="36714" y="-11507"/>
                    <a:pt x="65840" y="3511"/>
                  </a:cubicBezTo>
                  <a:cubicBezTo>
                    <a:pt x="94966" y="18530"/>
                    <a:pt x="75168" y="117100"/>
                    <a:pt x="75168" y="11710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16"/>
            <p:cNvSpPr/>
            <p:nvPr/>
          </p:nvSpPr>
          <p:spPr>
            <a:xfrm>
              <a:off x="2821998" y="4049582"/>
              <a:ext cx="101559" cy="177370"/>
            </a:xfrm>
            <a:custGeom>
              <a:rect b="b" l="l" r="r" t="t"/>
              <a:pathLst>
                <a:path extrusionOk="0" h="177370" w="101559">
                  <a:moveTo>
                    <a:pt x="0" y="0"/>
                  </a:moveTo>
                  <a:cubicBezTo>
                    <a:pt x="0" y="0"/>
                    <a:pt x="6092" y="90966"/>
                    <a:pt x="17989" y="104084"/>
                  </a:cubicBezTo>
                  <a:cubicBezTo>
                    <a:pt x="29887" y="117201"/>
                    <a:pt x="70340" y="126136"/>
                    <a:pt x="70340" y="126136"/>
                  </a:cubicBezTo>
                  <a:lnTo>
                    <a:pt x="101559" y="177370"/>
                  </a:lnTo>
                  <a:cubicBezTo>
                    <a:pt x="101559" y="177370"/>
                    <a:pt x="73005" y="14543"/>
                    <a:pt x="66913" y="10646"/>
                  </a:cubicBezTo>
                  <a:cubicBezTo>
                    <a:pt x="60821" y="6749"/>
                    <a:pt x="0" y="0"/>
                    <a:pt x="0"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16"/>
            <p:cNvSpPr/>
            <p:nvPr/>
          </p:nvSpPr>
          <p:spPr>
            <a:xfrm>
              <a:off x="2814097" y="3945071"/>
              <a:ext cx="67769" cy="130685"/>
            </a:xfrm>
            <a:custGeom>
              <a:rect b="b" l="l" r="r" t="t"/>
              <a:pathLst>
                <a:path extrusionOk="0" h="130685" w="67769">
                  <a:moveTo>
                    <a:pt x="67770" y="3183"/>
                  </a:moveTo>
                  <a:cubicBezTo>
                    <a:pt x="52097" y="-4127"/>
                    <a:pt x="33430" y="1529"/>
                    <a:pt x="24462" y="16300"/>
                  </a:cubicBezTo>
                  <a:cubicBezTo>
                    <a:pt x="12945" y="35311"/>
                    <a:pt x="1047" y="100328"/>
                    <a:pt x="0" y="111354"/>
                  </a:cubicBezTo>
                  <a:cubicBezTo>
                    <a:pt x="0" y="111354"/>
                    <a:pt x="16086" y="133597"/>
                    <a:pt x="40167" y="130365"/>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16"/>
            <p:cNvSpPr/>
            <p:nvPr/>
          </p:nvSpPr>
          <p:spPr>
            <a:xfrm>
              <a:off x="2966810" y="4837262"/>
              <a:ext cx="145801" cy="82247"/>
            </a:xfrm>
            <a:custGeom>
              <a:rect b="b" l="l" r="r" t="t"/>
              <a:pathLst>
                <a:path extrusionOk="0" h="82247" w="145801">
                  <a:moveTo>
                    <a:pt x="7003" y="19800"/>
                  </a:moveTo>
                  <a:cubicBezTo>
                    <a:pt x="23964" y="24458"/>
                    <a:pt x="42087" y="22272"/>
                    <a:pt x="57449" y="13717"/>
                  </a:cubicBezTo>
                  <a:cubicBezTo>
                    <a:pt x="69537" y="13717"/>
                    <a:pt x="135498" y="-14134"/>
                    <a:pt x="144446" y="9535"/>
                  </a:cubicBezTo>
                  <a:cubicBezTo>
                    <a:pt x="152346" y="30256"/>
                    <a:pt x="123791" y="49457"/>
                    <a:pt x="108562" y="53164"/>
                  </a:cubicBezTo>
                  <a:cubicBezTo>
                    <a:pt x="75248" y="61244"/>
                    <a:pt x="50596" y="77783"/>
                    <a:pt x="37175" y="80635"/>
                  </a:cubicBezTo>
                  <a:cubicBezTo>
                    <a:pt x="27657" y="82726"/>
                    <a:pt x="14332" y="84057"/>
                    <a:pt x="6432" y="76262"/>
                  </a:cubicBezTo>
                  <a:cubicBezTo>
                    <a:pt x="-2515" y="66852"/>
                    <a:pt x="-1944" y="32157"/>
                    <a:pt x="7003" y="1980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16"/>
            <p:cNvSpPr/>
            <p:nvPr/>
          </p:nvSpPr>
          <p:spPr>
            <a:xfrm>
              <a:off x="2969244" y="4850979"/>
              <a:ext cx="143767" cy="68530"/>
            </a:xfrm>
            <a:custGeom>
              <a:rect b="b" l="l" r="r" t="t"/>
              <a:pathLst>
                <a:path extrusionOk="0" h="68530" w="143767">
                  <a:moveTo>
                    <a:pt x="35122" y="61119"/>
                  </a:moveTo>
                  <a:cubicBezTo>
                    <a:pt x="48543" y="58363"/>
                    <a:pt x="73195" y="42109"/>
                    <a:pt x="106509" y="33649"/>
                  </a:cubicBezTo>
                  <a:cubicBezTo>
                    <a:pt x="119263" y="30607"/>
                    <a:pt x="141250" y="16634"/>
                    <a:pt x="143535" y="0"/>
                  </a:cubicBezTo>
                  <a:cubicBezTo>
                    <a:pt x="146485" y="19011"/>
                    <a:pt x="120691" y="36025"/>
                    <a:pt x="106509" y="39447"/>
                  </a:cubicBezTo>
                  <a:cubicBezTo>
                    <a:pt x="73195" y="47527"/>
                    <a:pt x="48543" y="64066"/>
                    <a:pt x="35122" y="66918"/>
                  </a:cubicBezTo>
                  <a:cubicBezTo>
                    <a:pt x="25604" y="69009"/>
                    <a:pt x="12278" y="70340"/>
                    <a:pt x="4378" y="62545"/>
                  </a:cubicBezTo>
                  <a:cubicBezTo>
                    <a:pt x="2265" y="60292"/>
                    <a:pt x="761" y="57545"/>
                    <a:pt x="0" y="54561"/>
                  </a:cubicBezTo>
                  <a:cubicBezTo>
                    <a:pt x="10013" y="62156"/>
                    <a:pt x="23034" y="64589"/>
                    <a:pt x="35122" y="61119"/>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16"/>
            <p:cNvSpPr/>
            <p:nvPr/>
          </p:nvSpPr>
          <p:spPr>
            <a:xfrm>
              <a:off x="2864165" y="4805303"/>
              <a:ext cx="146191" cy="82209"/>
            </a:xfrm>
            <a:custGeom>
              <a:rect b="b" l="l" r="r" t="t"/>
              <a:pathLst>
                <a:path extrusionOk="0" h="82209" w="146191">
                  <a:moveTo>
                    <a:pt x="7327" y="19726"/>
                  </a:moveTo>
                  <a:cubicBezTo>
                    <a:pt x="24287" y="24431"/>
                    <a:pt x="42423" y="22245"/>
                    <a:pt x="57774" y="13642"/>
                  </a:cubicBezTo>
                  <a:cubicBezTo>
                    <a:pt x="69957" y="13642"/>
                    <a:pt x="135823" y="-14113"/>
                    <a:pt x="144865" y="9555"/>
                  </a:cubicBezTo>
                  <a:cubicBezTo>
                    <a:pt x="152670" y="30277"/>
                    <a:pt x="124116" y="49477"/>
                    <a:pt x="108886" y="53185"/>
                  </a:cubicBezTo>
                  <a:cubicBezTo>
                    <a:pt x="75573" y="61169"/>
                    <a:pt x="50921" y="77804"/>
                    <a:pt x="37595" y="80560"/>
                  </a:cubicBezTo>
                  <a:cubicBezTo>
                    <a:pt x="27601" y="82651"/>
                    <a:pt x="14656" y="84077"/>
                    <a:pt x="6756" y="76283"/>
                  </a:cubicBezTo>
                  <a:cubicBezTo>
                    <a:pt x="-2762" y="66872"/>
                    <a:pt x="-1905" y="32178"/>
                    <a:pt x="7327" y="19726"/>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16"/>
            <p:cNvSpPr/>
            <p:nvPr/>
          </p:nvSpPr>
          <p:spPr>
            <a:xfrm>
              <a:off x="2866543" y="4818565"/>
              <a:ext cx="143767" cy="68566"/>
            </a:xfrm>
            <a:custGeom>
              <a:rect b="b" l="l" r="r" t="t"/>
              <a:pathLst>
                <a:path extrusionOk="0" h="68566" w="143767">
                  <a:moveTo>
                    <a:pt x="35217" y="61215"/>
                  </a:moveTo>
                  <a:cubicBezTo>
                    <a:pt x="48543" y="58363"/>
                    <a:pt x="73290" y="42204"/>
                    <a:pt x="106509" y="33744"/>
                  </a:cubicBezTo>
                  <a:cubicBezTo>
                    <a:pt x="119263" y="30702"/>
                    <a:pt x="141345" y="16730"/>
                    <a:pt x="143534" y="0"/>
                  </a:cubicBezTo>
                  <a:cubicBezTo>
                    <a:pt x="146485" y="19011"/>
                    <a:pt x="120691" y="36025"/>
                    <a:pt x="106509" y="39542"/>
                  </a:cubicBezTo>
                  <a:cubicBezTo>
                    <a:pt x="73195" y="47527"/>
                    <a:pt x="48543" y="64161"/>
                    <a:pt x="35217" y="66918"/>
                  </a:cubicBezTo>
                  <a:cubicBezTo>
                    <a:pt x="25223" y="69009"/>
                    <a:pt x="12278" y="70435"/>
                    <a:pt x="4378" y="62640"/>
                  </a:cubicBezTo>
                  <a:cubicBezTo>
                    <a:pt x="2320" y="60350"/>
                    <a:pt x="821" y="57622"/>
                    <a:pt x="0" y="54656"/>
                  </a:cubicBezTo>
                  <a:cubicBezTo>
                    <a:pt x="10052" y="62251"/>
                    <a:pt x="23099" y="64684"/>
                    <a:pt x="35217" y="61215"/>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16"/>
            <p:cNvSpPr/>
            <p:nvPr/>
          </p:nvSpPr>
          <p:spPr>
            <a:xfrm>
              <a:off x="2858160" y="4267254"/>
              <a:ext cx="210834" cy="594226"/>
            </a:xfrm>
            <a:custGeom>
              <a:rect b="b" l="l" r="r" t="t"/>
              <a:pathLst>
                <a:path extrusionOk="0" h="594226" w="210834">
                  <a:moveTo>
                    <a:pt x="6098" y="372610"/>
                  </a:moveTo>
                  <a:cubicBezTo>
                    <a:pt x="8933" y="348172"/>
                    <a:pt x="14031" y="324057"/>
                    <a:pt x="21327" y="300559"/>
                  </a:cubicBezTo>
                  <a:cubicBezTo>
                    <a:pt x="21327" y="300559"/>
                    <a:pt x="16759" y="238299"/>
                    <a:pt x="14474" y="179271"/>
                  </a:cubicBezTo>
                  <a:cubicBezTo>
                    <a:pt x="11904" y="112734"/>
                    <a:pt x="-11320" y="53420"/>
                    <a:pt x="6955" y="0"/>
                  </a:cubicBezTo>
                  <a:lnTo>
                    <a:pt x="210835" y="45340"/>
                  </a:lnTo>
                  <a:cubicBezTo>
                    <a:pt x="210835" y="45340"/>
                    <a:pt x="201317" y="312821"/>
                    <a:pt x="198176" y="345140"/>
                  </a:cubicBezTo>
                  <a:cubicBezTo>
                    <a:pt x="196596" y="370310"/>
                    <a:pt x="193417" y="395366"/>
                    <a:pt x="188657" y="420137"/>
                  </a:cubicBezTo>
                  <a:cubicBezTo>
                    <a:pt x="179139" y="471941"/>
                    <a:pt x="168955" y="587907"/>
                    <a:pt x="168955" y="587907"/>
                  </a:cubicBezTo>
                  <a:cubicBezTo>
                    <a:pt x="147063" y="600644"/>
                    <a:pt x="114987" y="590188"/>
                    <a:pt x="114987" y="590188"/>
                  </a:cubicBezTo>
                  <a:cubicBezTo>
                    <a:pt x="114987" y="590188"/>
                    <a:pt x="114987" y="445041"/>
                    <a:pt x="116224" y="407685"/>
                  </a:cubicBezTo>
                  <a:cubicBezTo>
                    <a:pt x="117937" y="362059"/>
                    <a:pt x="119365" y="365576"/>
                    <a:pt x="119365" y="365576"/>
                  </a:cubicBezTo>
                  <a:lnTo>
                    <a:pt x="112512" y="251987"/>
                  </a:lnTo>
                  <a:lnTo>
                    <a:pt x="108038" y="195525"/>
                  </a:lnTo>
                  <a:cubicBezTo>
                    <a:pt x="108038" y="195525"/>
                    <a:pt x="102327" y="236969"/>
                    <a:pt x="98520" y="273945"/>
                  </a:cubicBezTo>
                  <a:cubicBezTo>
                    <a:pt x="95284" y="306263"/>
                    <a:pt x="87479" y="335444"/>
                    <a:pt x="78722" y="395613"/>
                  </a:cubicBezTo>
                  <a:cubicBezTo>
                    <a:pt x="71203" y="447703"/>
                    <a:pt x="63398" y="554068"/>
                    <a:pt x="63398" y="554068"/>
                  </a:cubicBezTo>
                  <a:cubicBezTo>
                    <a:pt x="41506" y="566710"/>
                    <a:pt x="12000" y="557965"/>
                    <a:pt x="12000" y="557965"/>
                  </a:cubicBezTo>
                  <a:cubicBezTo>
                    <a:pt x="12000" y="557965"/>
                    <a:pt x="197" y="417856"/>
                    <a:pt x="6098" y="372610"/>
                  </a:cubicBezTo>
                  <a:close/>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16"/>
            <p:cNvSpPr/>
            <p:nvPr/>
          </p:nvSpPr>
          <p:spPr>
            <a:xfrm>
              <a:off x="2884049" y="3772563"/>
              <a:ext cx="155365" cy="247695"/>
            </a:xfrm>
            <a:custGeom>
              <a:rect b="b" l="l" r="r" t="t"/>
              <a:pathLst>
                <a:path extrusionOk="0" h="247695" w="155365">
                  <a:moveTo>
                    <a:pt x="8859" y="177022"/>
                  </a:moveTo>
                  <a:cubicBezTo>
                    <a:pt x="24564" y="177782"/>
                    <a:pt x="36271" y="181869"/>
                    <a:pt x="38270" y="177022"/>
                  </a:cubicBezTo>
                  <a:cubicBezTo>
                    <a:pt x="39966" y="168895"/>
                    <a:pt x="41174" y="160673"/>
                    <a:pt x="41887" y="152403"/>
                  </a:cubicBezTo>
                  <a:cubicBezTo>
                    <a:pt x="40078" y="147840"/>
                    <a:pt x="38460" y="142897"/>
                    <a:pt x="38460" y="142897"/>
                  </a:cubicBezTo>
                  <a:cubicBezTo>
                    <a:pt x="18662" y="130826"/>
                    <a:pt x="12476" y="109439"/>
                    <a:pt x="9906" y="84535"/>
                  </a:cubicBezTo>
                  <a:cubicBezTo>
                    <a:pt x="5527" y="42046"/>
                    <a:pt x="28942" y="4880"/>
                    <a:pt x="71013" y="412"/>
                  </a:cubicBezTo>
                  <a:cubicBezTo>
                    <a:pt x="111084" y="-3770"/>
                    <a:pt x="140495" y="24365"/>
                    <a:pt x="148396" y="62862"/>
                  </a:cubicBezTo>
                  <a:cubicBezTo>
                    <a:pt x="152584" y="81873"/>
                    <a:pt x="161055" y="117899"/>
                    <a:pt x="149633" y="149171"/>
                  </a:cubicBezTo>
                  <a:cubicBezTo>
                    <a:pt x="143256" y="166756"/>
                    <a:pt x="135070" y="180634"/>
                    <a:pt x="126884" y="183295"/>
                  </a:cubicBezTo>
                  <a:cubicBezTo>
                    <a:pt x="118946" y="183143"/>
                    <a:pt x="111027" y="182449"/>
                    <a:pt x="103184" y="181204"/>
                  </a:cubicBezTo>
                  <a:lnTo>
                    <a:pt x="103184" y="181204"/>
                  </a:lnTo>
                  <a:cubicBezTo>
                    <a:pt x="103184" y="181204"/>
                    <a:pt x="101090" y="192991"/>
                    <a:pt x="99662" y="200215"/>
                  </a:cubicBezTo>
                  <a:cubicBezTo>
                    <a:pt x="98235" y="207439"/>
                    <a:pt x="98711" y="211716"/>
                    <a:pt x="113844" y="221031"/>
                  </a:cubicBezTo>
                  <a:cubicBezTo>
                    <a:pt x="128978" y="230347"/>
                    <a:pt x="91001" y="249548"/>
                    <a:pt x="66253" y="247551"/>
                  </a:cubicBezTo>
                  <a:cubicBezTo>
                    <a:pt x="41506" y="245555"/>
                    <a:pt x="13523" y="230727"/>
                    <a:pt x="5908" y="214758"/>
                  </a:cubicBezTo>
                  <a:cubicBezTo>
                    <a:pt x="-2754" y="197553"/>
                    <a:pt x="-1992" y="176451"/>
                    <a:pt x="8859" y="177022"/>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16"/>
            <p:cNvSpPr/>
            <p:nvPr/>
          </p:nvSpPr>
          <p:spPr>
            <a:xfrm>
              <a:off x="2832349" y="3948237"/>
              <a:ext cx="239208" cy="394751"/>
            </a:xfrm>
            <a:custGeom>
              <a:rect b="b" l="l" r="r" t="t"/>
              <a:pathLst>
                <a:path extrusionOk="0" h="394751" w="239208">
                  <a:moveTo>
                    <a:pt x="83308" y="3725"/>
                  </a:moveTo>
                  <a:cubicBezTo>
                    <a:pt x="78930" y="14561"/>
                    <a:pt x="90066" y="27868"/>
                    <a:pt x="119667" y="37088"/>
                  </a:cubicBezTo>
                  <a:cubicBezTo>
                    <a:pt x="149269" y="46308"/>
                    <a:pt x="151839" y="34427"/>
                    <a:pt x="151839" y="34427"/>
                  </a:cubicBezTo>
                  <a:cubicBezTo>
                    <a:pt x="171408" y="43257"/>
                    <a:pt x="190473" y="53162"/>
                    <a:pt x="208948" y="64083"/>
                  </a:cubicBezTo>
                  <a:cubicBezTo>
                    <a:pt x="226652" y="76441"/>
                    <a:pt x="234552" y="112371"/>
                    <a:pt x="236932" y="172920"/>
                  </a:cubicBezTo>
                  <a:cubicBezTo>
                    <a:pt x="239692" y="242974"/>
                    <a:pt x="239977" y="346963"/>
                    <a:pt x="237598" y="364928"/>
                  </a:cubicBezTo>
                  <a:cubicBezTo>
                    <a:pt x="237598" y="364928"/>
                    <a:pt x="204475" y="398007"/>
                    <a:pt x="161452" y="394490"/>
                  </a:cubicBezTo>
                  <a:cubicBezTo>
                    <a:pt x="118430" y="390973"/>
                    <a:pt x="47234" y="353427"/>
                    <a:pt x="30196" y="324435"/>
                  </a:cubicBezTo>
                  <a:cubicBezTo>
                    <a:pt x="30196" y="263031"/>
                    <a:pt x="37906" y="253050"/>
                    <a:pt x="27912" y="217595"/>
                  </a:cubicBezTo>
                  <a:cubicBezTo>
                    <a:pt x="5068" y="136514"/>
                    <a:pt x="-6925" y="103531"/>
                    <a:pt x="4212" y="49540"/>
                  </a:cubicBezTo>
                  <a:cubicBezTo>
                    <a:pt x="13730" y="5150"/>
                    <a:pt x="26103" y="-363"/>
                    <a:pt x="43712" y="17"/>
                  </a:cubicBezTo>
                  <a:cubicBezTo>
                    <a:pt x="56967" y="550"/>
                    <a:pt x="70185" y="1785"/>
                    <a:pt x="83308" y="3725"/>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16"/>
            <p:cNvSpPr/>
            <p:nvPr/>
          </p:nvSpPr>
          <p:spPr>
            <a:xfrm>
              <a:off x="3011886" y="4098914"/>
              <a:ext cx="63391" cy="288487"/>
            </a:xfrm>
            <a:custGeom>
              <a:rect b="b" l="l" r="r" t="t"/>
              <a:pathLst>
                <a:path extrusionOk="0" h="288487" w="63391">
                  <a:moveTo>
                    <a:pt x="21226" y="268241"/>
                  </a:moveTo>
                  <a:lnTo>
                    <a:pt x="0" y="24144"/>
                  </a:lnTo>
                  <a:lnTo>
                    <a:pt x="45592" y="0"/>
                  </a:lnTo>
                  <a:lnTo>
                    <a:pt x="63391" y="14923"/>
                  </a:lnTo>
                  <a:lnTo>
                    <a:pt x="57109" y="234117"/>
                  </a:lnTo>
                  <a:lnTo>
                    <a:pt x="57109" y="234117"/>
                  </a:lnTo>
                  <a:lnTo>
                    <a:pt x="57109" y="240200"/>
                  </a:lnTo>
                  <a:lnTo>
                    <a:pt x="57109" y="240200"/>
                  </a:lnTo>
                  <a:lnTo>
                    <a:pt x="57109" y="247995"/>
                  </a:lnTo>
                  <a:cubicBezTo>
                    <a:pt x="57109" y="247995"/>
                    <a:pt x="58061" y="266435"/>
                    <a:pt x="23224" y="288488"/>
                  </a:cubicBezTo>
                  <a:cubicBezTo>
                    <a:pt x="23224" y="288488"/>
                    <a:pt x="22653" y="282689"/>
                    <a:pt x="22177" y="277271"/>
                  </a:cubicBezTo>
                  <a:lnTo>
                    <a:pt x="22177" y="277271"/>
                  </a:lnTo>
                  <a:lnTo>
                    <a:pt x="21321" y="267766"/>
                  </a:ln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16"/>
            <p:cNvSpPr/>
            <p:nvPr/>
          </p:nvSpPr>
          <p:spPr>
            <a:xfrm>
              <a:off x="2997806" y="3997207"/>
              <a:ext cx="83658" cy="135231"/>
            </a:xfrm>
            <a:custGeom>
              <a:rect b="b" l="l" r="r" t="t"/>
              <a:pathLst>
                <a:path extrusionOk="0" h="135231" w="83658">
                  <a:moveTo>
                    <a:pt x="29880" y="0"/>
                  </a:moveTo>
                  <a:cubicBezTo>
                    <a:pt x="53390" y="0"/>
                    <a:pt x="67953" y="11977"/>
                    <a:pt x="74140" y="48192"/>
                  </a:cubicBezTo>
                  <a:cubicBezTo>
                    <a:pt x="80327" y="84408"/>
                    <a:pt x="83658" y="114064"/>
                    <a:pt x="83658" y="114064"/>
                  </a:cubicBezTo>
                  <a:cubicBezTo>
                    <a:pt x="72826" y="126070"/>
                    <a:pt x="57807" y="133484"/>
                    <a:pt x="41683" y="134786"/>
                  </a:cubicBezTo>
                  <a:cubicBezTo>
                    <a:pt x="13128" y="137923"/>
                    <a:pt x="4943" y="123475"/>
                    <a:pt x="4943" y="123475"/>
                  </a:cubicBezTo>
                  <a:cubicBezTo>
                    <a:pt x="4943" y="123475"/>
                    <a:pt x="1897" y="85929"/>
                    <a:pt x="374" y="60359"/>
                  </a:cubicBezTo>
                  <a:cubicBezTo>
                    <a:pt x="-1149" y="34790"/>
                    <a:pt x="755" y="570"/>
                    <a:pt x="29880" y="0"/>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16"/>
            <p:cNvSpPr/>
            <p:nvPr/>
          </p:nvSpPr>
          <p:spPr>
            <a:xfrm>
              <a:off x="2888823" y="3761654"/>
              <a:ext cx="150557" cy="165637"/>
            </a:xfrm>
            <a:custGeom>
              <a:rect b="b" l="l" r="r" t="t"/>
              <a:pathLst>
                <a:path extrusionOk="0" h="165637" w="150557">
                  <a:moveTo>
                    <a:pt x="142099" y="68353"/>
                  </a:moveTo>
                  <a:cubicBezTo>
                    <a:pt x="142099" y="68353"/>
                    <a:pt x="178840" y="12557"/>
                    <a:pt x="99172" y="1150"/>
                  </a:cubicBezTo>
                  <a:cubicBezTo>
                    <a:pt x="42063" y="-7024"/>
                    <a:pt x="4752" y="29667"/>
                    <a:pt x="468" y="69874"/>
                  </a:cubicBezTo>
                  <a:cubicBezTo>
                    <a:pt x="-3624" y="107896"/>
                    <a:pt x="19981" y="147723"/>
                    <a:pt x="37018" y="163502"/>
                  </a:cubicBezTo>
                  <a:cubicBezTo>
                    <a:pt x="53749" y="167751"/>
                    <a:pt x="71464" y="165612"/>
                    <a:pt x="86703" y="157514"/>
                  </a:cubicBezTo>
                  <a:cubicBezTo>
                    <a:pt x="87636" y="147115"/>
                    <a:pt x="87988" y="136678"/>
                    <a:pt x="87750" y="126241"/>
                  </a:cubicBezTo>
                  <a:cubicBezTo>
                    <a:pt x="87750" y="126241"/>
                    <a:pt x="59862" y="67308"/>
                    <a:pt x="142099" y="68353"/>
                  </a:cubicBez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16"/>
            <p:cNvSpPr/>
            <p:nvPr/>
          </p:nvSpPr>
          <p:spPr>
            <a:xfrm>
              <a:off x="2091982" y="2625612"/>
              <a:ext cx="210167" cy="307273"/>
            </a:xfrm>
            <a:custGeom>
              <a:rect b="b" l="l" r="r" t="t"/>
              <a:pathLst>
                <a:path extrusionOk="0" h="307273" w="210167">
                  <a:moveTo>
                    <a:pt x="136175" y="10238"/>
                  </a:moveTo>
                  <a:cubicBezTo>
                    <a:pt x="127799" y="-3260"/>
                    <a:pt x="63836" y="-12100"/>
                    <a:pt x="42801" y="41986"/>
                  </a:cubicBezTo>
                  <a:cubicBezTo>
                    <a:pt x="34806" y="62517"/>
                    <a:pt x="36043" y="114987"/>
                    <a:pt x="29380" y="147875"/>
                  </a:cubicBezTo>
                  <a:cubicBezTo>
                    <a:pt x="22718" y="180764"/>
                    <a:pt x="7013" y="199489"/>
                    <a:pt x="1397" y="226199"/>
                  </a:cubicBezTo>
                  <a:cubicBezTo>
                    <a:pt x="-4219" y="252910"/>
                    <a:pt x="4919" y="297775"/>
                    <a:pt x="69452" y="305664"/>
                  </a:cubicBezTo>
                  <a:cubicBezTo>
                    <a:pt x="133985" y="313554"/>
                    <a:pt x="183670" y="290931"/>
                    <a:pt x="198709" y="270399"/>
                  </a:cubicBezTo>
                  <a:cubicBezTo>
                    <a:pt x="213748" y="249868"/>
                    <a:pt x="214224" y="206238"/>
                    <a:pt x="198709" y="182855"/>
                  </a:cubicBezTo>
                  <a:cubicBezTo>
                    <a:pt x="183194" y="159472"/>
                    <a:pt x="170916" y="140366"/>
                    <a:pt x="171297" y="109854"/>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16"/>
            <p:cNvSpPr/>
            <p:nvPr/>
          </p:nvSpPr>
          <p:spPr>
            <a:xfrm>
              <a:off x="2269538" y="2847336"/>
              <a:ext cx="39152" cy="227300"/>
            </a:xfrm>
            <a:custGeom>
              <a:rect b="b" l="l" r="r" t="t"/>
              <a:pathLst>
                <a:path extrusionOk="0" h="227300" w="39152">
                  <a:moveTo>
                    <a:pt x="35145" y="14835"/>
                  </a:moveTo>
                  <a:cubicBezTo>
                    <a:pt x="35145" y="14835"/>
                    <a:pt x="50279" y="121866"/>
                    <a:pt x="21725" y="197909"/>
                  </a:cubicBezTo>
                  <a:cubicBezTo>
                    <a:pt x="-6830" y="273952"/>
                    <a:pt x="975" y="178423"/>
                    <a:pt x="975" y="178423"/>
                  </a:cubicBezTo>
                  <a:lnTo>
                    <a:pt x="7923" y="155705"/>
                  </a:lnTo>
                  <a:cubicBezTo>
                    <a:pt x="7923" y="155705"/>
                    <a:pt x="13634" y="68446"/>
                    <a:pt x="11255" y="47059"/>
                  </a:cubicBezTo>
                  <a:cubicBezTo>
                    <a:pt x="8875" y="25672"/>
                    <a:pt x="9446" y="7231"/>
                    <a:pt x="7923" y="5520"/>
                  </a:cubicBezTo>
                  <a:cubicBezTo>
                    <a:pt x="6400" y="3809"/>
                    <a:pt x="13539" y="387"/>
                    <a:pt x="16585" y="7"/>
                  </a:cubicBezTo>
                  <a:cubicBezTo>
                    <a:pt x="19631" y="-373"/>
                    <a:pt x="35145" y="14835"/>
                    <a:pt x="35145" y="148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16"/>
            <p:cNvSpPr/>
            <p:nvPr/>
          </p:nvSpPr>
          <p:spPr>
            <a:xfrm>
              <a:off x="2185896" y="2622782"/>
              <a:ext cx="100407" cy="124097"/>
            </a:xfrm>
            <a:custGeom>
              <a:rect b="b" l="l" r="r" t="t"/>
              <a:pathLst>
                <a:path extrusionOk="0" h="124097" w="100407">
                  <a:moveTo>
                    <a:pt x="0" y="3657"/>
                  </a:moveTo>
                  <a:cubicBezTo>
                    <a:pt x="0" y="3657"/>
                    <a:pt x="48162" y="-10126"/>
                    <a:pt x="77288" y="15824"/>
                  </a:cubicBezTo>
                  <a:cubicBezTo>
                    <a:pt x="96918" y="33855"/>
                    <a:pt x="104879" y="61297"/>
                    <a:pt x="97942" y="87019"/>
                  </a:cubicBezTo>
                  <a:cubicBezTo>
                    <a:pt x="94040" y="102227"/>
                    <a:pt x="86235" y="122949"/>
                    <a:pt x="74147" y="124090"/>
                  </a:cubicBezTo>
                  <a:cubicBezTo>
                    <a:pt x="62059" y="125230"/>
                    <a:pt x="0" y="3657"/>
                    <a:pt x="0" y="3657"/>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16"/>
            <p:cNvSpPr/>
            <p:nvPr/>
          </p:nvSpPr>
          <p:spPr>
            <a:xfrm>
              <a:off x="2142363" y="2757613"/>
              <a:ext cx="124104" cy="138364"/>
            </a:xfrm>
            <a:custGeom>
              <a:rect b="b" l="l" r="r" t="t"/>
              <a:pathLst>
                <a:path extrusionOk="0" h="138364" w="124104">
                  <a:moveTo>
                    <a:pt x="25163" y="0"/>
                  </a:moveTo>
                  <a:cubicBezTo>
                    <a:pt x="25163" y="0"/>
                    <a:pt x="28304" y="53515"/>
                    <a:pt x="27352" y="57032"/>
                  </a:cubicBezTo>
                  <a:cubicBezTo>
                    <a:pt x="26400" y="60549"/>
                    <a:pt x="6221" y="64826"/>
                    <a:pt x="606" y="69484"/>
                  </a:cubicBezTo>
                  <a:cubicBezTo>
                    <a:pt x="-5010" y="74142"/>
                    <a:pt x="29826" y="128513"/>
                    <a:pt x="47530" y="136592"/>
                  </a:cubicBezTo>
                  <a:cubicBezTo>
                    <a:pt x="65234" y="144671"/>
                    <a:pt x="119964" y="124045"/>
                    <a:pt x="123676" y="96860"/>
                  </a:cubicBezTo>
                  <a:cubicBezTo>
                    <a:pt x="127198" y="71766"/>
                    <a:pt x="108066" y="52279"/>
                    <a:pt x="100642" y="45531"/>
                  </a:cubicBezTo>
                  <a:cubicBezTo>
                    <a:pt x="95603" y="45179"/>
                    <a:pt x="90547" y="45179"/>
                    <a:pt x="85508" y="45531"/>
                  </a:cubicBezTo>
                  <a:lnTo>
                    <a:pt x="83890" y="19486"/>
                  </a:lnTo>
                  <a:cubicBezTo>
                    <a:pt x="60475" y="11977"/>
                    <a:pt x="25163" y="0"/>
                    <a:pt x="25163" y="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16"/>
            <p:cNvSpPr/>
            <p:nvPr/>
          </p:nvSpPr>
          <p:spPr>
            <a:xfrm>
              <a:off x="2121718" y="2803072"/>
              <a:ext cx="180978" cy="208003"/>
            </a:xfrm>
            <a:custGeom>
              <a:rect b="b" l="l" r="r" t="t"/>
              <a:pathLst>
                <a:path extrusionOk="0" h="208003" w="180978">
                  <a:moveTo>
                    <a:pt x="38384" y="17181"/>
                  </a:moveTo>
                  <a:cubicBezTo>
                    <a:pt x="23345" y="19557"/>
                    <a:pt x="6117" y="27542"/>
                    <a:pt x="3738" y="36192"/>
                  </a:cubicBezTo>
                  <a:cubicBezTo>
                    <a:pt x="-2445" y="65896"/>
                    <a:pt x="-938" y="96684"/>
                    <a:pt x="8116" y="125637"/>
                  </a:cubicBezTo>
                  <a:cubicBezTo>
                    <a:pt x="21156" y="160046"/>
                    <a:pt x="29913" y="182004"/>
                    <a:pt x="37432" y="196832"/>
                  </a:cubicBezTo>
                  <a:cubicBezTo>
                    <a:pt x="37432" y="196832"/>
                    <a:pt x="102632" y="224778"/>
                    <a:pt x="155268" y="192270"/>
                  </a:cubicBezTo>
                  <a:cubicBezTo>
                    <a:pt x="155268" y="192270"/>
                    <a:pt x="158789" y="155294"/>
                    <a:pt x="159075" y="135238"/>
                  </a:cubicBezTo>
                  <a:cubicBezTo>
                    <a:pt x="207618" y="92939"/>
                    <a:pt x="166118" y="40849"/>
                    <a:pt x="125000" y="356"/>
                  </a:cubicBezTo>
                  <a:cubicBezTo>
                    <a:pt x="120062" y="-119"/>
                    <a:pt x="115089" y="-119"/>
                    <a:pt x="110151" y="356"/>
                  </a:cubicBezTo>
                  <a:cubicBezTo>
                    <a:pt x="110151" y="356"/>
                    <a:pt x="146892" y="43606"/>
                    <a:pt x="121383" y="68225"/>
                  </a:cubicBezTo>
                  <a:cubicBezTo>
                    <a:pt x="66748" y="51495"/>
                    <a:pt x="55898" y="26971"/>
                    <a:pt x="38384" y="17181"/>
                  </a:cubicBezTo>
                  <a:close/>
                </a:path>
              </a:pathLst>
            </a:custGeom>
            <a:solidFill>
              <a:srgbClr val="F4F4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16"/>
            <p:cNvSpPr/>
            <p:nvPr/>
          </p:nvSpPr>
          <p:spPr>
            <a:xfrm>
              <a:off x="2137334" y="2632700"/>
              <a:ext cx="133195" cy="163980"/>
            </a:xfrm>
            <a:custGeom>
              <a:rect b="b" l="l" r="r" t="t"/>
              <a:pathLst>
                <a:path extrusionOk="0" h="163980" w="133195">
                  <a:moveTo>
                    <a:pt x="130419" y="58471"/>
                  </a:moveTo>
                  <a:lnTo>
                    <a:pt x="130419" y="58471"/>
                  </a:lnTo>
                  <a:cubicBezTo>
                    <a:pt x="124993" y="24061"/>
                    <a:pt x="100056" y="-1888"/>
                    <a:pt x="64553" y="108"/>
                  </a:cubicBezTo>
                  <a:cubicBezTo>
                    <a:pt x="26762" y="2399"/>
                    <a:pt x="-2053" y="34793"/>
                    <a:pt x="115" y="72539"/>
                  </a:cubicBezTo>
                  <a:cubicBezTo>
                    <a:pt x="1384" y="93736"/>
                    <a:pt x="12514" y="113117"/>
                    <a:pt x="30192" y="124913"/>
                  </a:cubicBezTo>
                  <a:cubicBezTo>
                    <a:pt x="31439" y="130103"/>
                    <a:pt x="33258" y="135141"/>
                    <a:pt x="35618" y="139932"/>
                  </a:cubicBezTo>
                  <a:cubicBezTo>
                    <a:pt x="48277" y="154570"/>
                    <a:pt x="81686" y="163885"/>
                    <a:pt x="92727" y="163980"/>
                  </a:cubicBezTo>
                  <a:cubicBezTo>
                    <a:pt x="102245" y="163980"/>
                    <a:pt x="110526" y="155235"/>
                    <a:pt x="119473" y="140407"/>
                  </a:cubicBezTo>
                  <a:cubicBezTo>
                    <a:pt x="138033" y="109610"/>
                    <a:pt x="133369" y="75485"/>
                    <a:pt x="130419" y="58471"/>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16"/>
            <p:cNvSpPr/>
            <p:nvPr/>
          </p:nvSpPr>
          <p:spPr>
            <a:xfrm>
              <a:off x="2131362" y="2631771"/>
              <a:ext cx="133630" cy="125556"/>
            </a:xfrm>
            <a:custGeom>
              <a:rect b="b" l="l" r="r" t="t"/>
              <a:pathLst>
                <a:path extrusionOk="0" h="125556" w="133630">
                  <a:moveTo>
                    <a:pt x="59484" y="1702"/>
                  </a:moveTo>
                  <a:cubicBezTo>
                    <a:pt x="34546" y="6549"/>
                    <a:pt x="14082" y="13583"/>
                    <a:pt x="7324" y="38012"/>
                  </a:cubicBezTo>
                  <a:cubicBezTo>
                    <a:pt x="2660" y="54837"/>
                    <a:pt x="-3432" y="86965"/>
                    <a:pt x="2375" y="100462"/>
                  </a:cubicBezTo>
                  <a:lnTo>
                    <a:pt x="5991" y="109968"/>
                  </a:lnTo>
                  <a:lnTo>
                    <a:pt x="36164" y="125557"/>
                  </a:lnTo>
                  <a:cubicBezTo>
                    <a:pt x="36164" y="125557"/>
                    <a:pt x="50251" y="113770"/>
                    <a:pt x="45682" y="79456"/>
                  </a:cubicBezTo>
                  <a:cubicBezTo>
                    <a:pt x="45808" y="74807"/>
                    <a:pt x="47261" y="70283"/>
                    <a:pt x="49870" y="66433"/>
                  </a:cubicBezTo>
                  <a:cubicBezTo>
                    <a:pt x="51779" y="63173"/>
                    <a:pt x="53189" y="59646"/>
                    <a:pt x="54058" y="55977"/>
                  </a:cubicBezTo>
                  <a:cubicBezTo>
                    <a:pt x="57624" y="46681"/>
                    <a:pt x="64649" y="39124"/>
                    <a:pt x="73666" y="34875"/>
                  </a:cubicBezTo>
                  <a:cubicBezTo>
                    <a:pt x="96129" y="22233"/>
                    <a:pt x="129062" y="33164"/>
                    <a:pt x="133631" y="37727"/>
                  </a:cubicBezTo>
                  <a:cubicBezTo>
                    <a:pt x="120538" y="9734"/>
                    <a:pt x="89617" y="-5285"/>
                    <a:pt x="59484" y="1702"/>
                  </a:cubicBezTo>
                  <a:close/>
                </a:path>
              </a:pathLst>
            </a:custGeom>
            <a:solidFill>
              <a:srgbClr val="CC8B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16"/>
            <p:cNvSpPr/>
            <p:nvPr/>
          </p:nvSpPr>
          <p:spPr>
            <a:xfrm>
              <a:off x="2137527" y="3718507"/>
              <a:ext cx="105640" cy="80438"/>
            </a:xfrm>
            <a:custGeom>
              <a:rect b="b" l="l" r="r" t="t"/>
              <a:pathLst>
                <a:path extrusionOk="0" h="80438" w="105640">
                  <a:moveTo>
                    <a:pt x="8202" y="3"/>
                  </a:moveTo>
                  <a:cubicBezTo>
                    <a:pt x="20862" y="10269"/>
                    <a:pt x="40469" y="3139"/>
                    <a:pt x="41421" y="4090"/>
                  </a:cubicBezTo>
                  <a:cubicBezTo>
                    <a:pt x="56092" y="16761"/>
                    <a:pt x="71439" y="28623"/>
                    <a:pt x="87394" y="39640"/>
                  </a:cubicBezTo>
                  <a:cubicBezTo>
                    <a:pt x="95294" y="45818"/>
                    <a:pt x="107572" y="54088"/>
                    <a:pt x="105383" y="65970"/>
                  </a:cubicBezTo>
                  <a:cubicBezTo>
                    <a:pt x="101386" y="87167"/>
                    <a:pt x="67310" y="80608"/>
                    <a:pt x="54461" y="74145"/>
                  </a:cubicBezTo>
                  <a:cubicBezTo>
                    <a:pt x="41611" y="67681"/>
                    <a:pt x="31141" y="56845"/>
                    <a:pt x="19053" y="49335"/>
                  </a:cubicBezTo>
                  <a:cubicBezTo>
                    <a:pt x="10392" y="44012"/>
                    <a:pt x="1825" y="41161"/>
                    <a:pt x="17" y="30325"/>
                  </a:cubicBezTo>
                  <a:cubicBezTo>
                    <a:pt x="-364" y="23386"/>
                    <a:pt x="5823" y="-283"/>
                    <a:pt x="8202" y="3"/>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16"/>
            <p:cNvSpPr/>
            <p:nvPr/>
          </p:nvSpPr>
          <p:spPr>
            <a:xfrm>
              <a:off x="2137841" y="3744079"/>
              <a:ext cx="105259" cy="54863"/>
            </a:xfrm>
            <a:custGeom>
              <a:rect b="b" l="l" r="r" t="t"/>
              <a:pathLst>
                <a:path extrusionOk="0" h="54863" w="105259">
                  <a:moveTo>
                    <a:pt x="369" y="0"/>
                  </a:moveTo>
                  <a:cubicBezTo>
                    <a:pt x="1987" y="10456"/>
                    <a:pt x="10458" y="13308"/>
                    <a:pt x="19405" y="19011"/>
                  </a:cubicBezTo>
                  <a:cubicBezTo>
                    <a:pt x="31779" y="26615"/>
                    <a:pt x="42629" y="38021"/>
                    <a:pt x="55479" y="44200"/>
                  </a:cubicBezTo>
                  <a:cubicBezTo>
                    <a:pt x="68329" y="50379"/>
                    <a:pt x="96883" y="56082"/>
                    <a:pt x="105259" y="40968"/>
                  </a:cubicBezTo>
                  <a:cubicBezTo>
                    <a:pt x="100690" y="61405"/>
                    <a:pt x="67186" y="55036"/>
                    <a:pt x="54527" y="48573"/>
                  </a:cubicBezTo>
                  <a:cubicBezTo>
                    <a:pt x="41868" y="42109"/>
                    <a:pt x="31208" y="31273"/>
                    <a:pt x="19119" y="23763"/>
                  </a:cubicBezTo>
                  <a:cubicBezTo>
                    <a:pt x="10458" y="18440"/>
                    <a:pt x="1891" y="15589"/>
                    <a:pt x="83" y="4753"/>
                  </a:cubicBezTo>
                  <a:cubicBezTo>
                    <a:pt x="-89" y="3165"/>
                    <a:pt x="7" y="1559"/>
                    <a:pt x="369"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16"/>
            <p:cNvSpPr/>
            <p:nvPr/>
          </p:nvSpPr>
          <p:spPr>
            <a:xfrm>
              <a:off x="2226539" y="3701115"/>
              <a:ext cx="96273" cy="74358"/>
            </a:xfrm>
            <a:custGeom>
              <a:rect b="b" l="l" r="r" t="t"/>
              <a:pathLst>
                <a:path extrusionOk="0" h="74358" w="96273">
                  <a:moveTo>
                    <a:pt x="7519" y="0"/>
                  </a:moveTo>
                  <a:cubicBezTo>
                    <a:pt x="19132" y="9505"/>
                    <a:pt x="36074" y="4087"/>
                    <a:pt x="37407" y="4943"/>
                  </a:cubicBezTo>
                  <a:cubicBezTo>
                    <a:pt x="50869" y="16473"/>
                    <a:pt x="64979" y="27233"/>
                    <a:pt x="79667" y="37166"/>
                  </a:cubicBezTo>
                  <a:cubicBezTo>
                    <a:pt x="86806" y="42774"/>
                    <a:pt x="98037" y="50378"/>
                    <a:pt x="96039" y="61215"/>
                  </a:cubicBezTo>
                  <a:cubicBezTo>
                    <a:pt x="92422" y="80225"/>
                    <a:pt x="61202" y="74712"/>
                    <a:pt x="49495" y="68724"/>
                  </a:cubicBezTo>
                  <a:cubicBezTo>
                    <a:pt x="37787" y="62735"/>
                    <a:pt x="28079" y="52945"/>
                    <a:pt x="16942" y="46006"/>
                  </a:cubicBezTo>
                  <a:cubicBezTo>
                    <a:pt x="9042" y="41158"/>
                    <a:pt x="1237" y="38592"/>
                    <a:pt x="0" y="28516"/>
                  </a:cubicBezTo>
                  <a:cubicBezTo>
                    <a:pt x="386" y="18574"/>
                    <a:pt x="2954" y="8840"/>
                    <a:pt x="7519" y="0"/>
                  </a:cubicBezTo>
                  <a:close/>
                </a:path>
              </a:pathLst>
            </a:custGeom>
            <a:solidFill>
              <a:srgbClr val="3822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16"/>
            <p:cNvSpPr/>
            <p:nvPr/>
          </p:nvSpPr>
          <p:spPr>
            <a:xfrm>
              <a:off x="2226484" y="3725354"/>
              <a:ext cx="95903" cy="50071"/>
            </a:xfrm>
            <a:custGeom>
              <a:rect b="b" l="l" r="r" t="t"/>
              <a:pathLst>
                <a:path extrusionOk="0" h="50071" w="95903">
                  <a:moveTo>
                    <a:pt x="245" y="0"/>
                  </a:moveTo>
                  <a:cubicBezTo>
                    <a:pt x="1768" y="9505"/>
                    <a:pt x="9763" y="12262"/>
                    <a:pt x="17283" y="17110"/>
                  </a:cubicBezTo>
                  <a:cubicBezTo>
                    <a:pt x="28609" y="24144"/>
                    <a:pt x="38604" y="34219"/>
                    <a:pt x="50311" y="40208"/>
                  </a:cubicBezTo>
                  <a:cubicBezTo>
                    <a:pt x="62018" y="46196"/>
                    <a:pt x="88384" y="51139"/>
                    <a:pt x="95903" y="37261"/>
                  </a:cubicBezTo>
                  <a:cubicBezTo>
                    <a:pt x="91810" y="56272"/>
                    <a:pt x="61162" y="50093"/>
                    <a:pt x="49549" y="44200"/>
                  </a:cubicBezTo>
                  <a:cubicBezTo>
                    <a:pt x="37937" y="38307"/>
                    <a:pt x="28134" y="28421"/>
                    <a:pt x="16997" y="21482"/>
                  </a:cubicBezTo>
                  <a:cubicBezTo>
                    <a:pt x="9097" y="16634"/>
                    <a:pt x="1292" y="14068"/>
                    <a:pt x="55" y="3992"/>
                  </a:cubicBezTo>
                  <a:cubicBezTo>
                    <a:pt x="-59" y="2661"/>
                    <a:pt x="5" y="1321"/>
                    <a:pt x="245" y="0"/>
                  </a:cubicBezTo>
                  <a:close/>
                </a:path>
              </a:pathLst>
            </a:custGeom>
            <a:solidFill>
              <a:srgbClr val="757B8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16"/>
            <p:cNvSpPr/>
            <p:nvPr/>
          </p:nvSpPr>
          <p:spPr>
            <a:xfrm>
              <a:off x="2101518" y="3008174"/>
              <a:ext cx="205910" cy="717579"/>
            </a:xfrm>
            <a:custGeom>
              <a:rect b="b" l="l" r="r" t="t"/>
              <a:pathLst>
                <a:path extrusionOk="0" h="717579" w="205910">
                  <a:moveTo>
                    <a:pt x="200595" y="106555"/>
                  </a:moveTo>
                  <a:cubicBezTo>
                    <a:pt x="194980" y="63115"/>
                    <a:pt x="178989" y="0"/>
                    <a:pt x="178989" y="0"/>
                  </a:cubicBezTo>
                  <a:cubicBezTo>
                    <a:pt x="163827" y="7043"/>
                    <a:pt x="147437" y="11083"/>
                    <a:pt x="130732" y="11882"/>
                  </a:cubicBezTo>
                  <a:cubicBezTo>
                    <a:pt x="106230" y="11825"/>
                    <a:pt x="81788" y="9467"/>
                    <a:pt x="57727" y="4848"/>
                  </a:cubicBezTo>
                  <a:cubicBezTo>
                    <a:pt x="49855" y="18526"/>
                    <a:pt x="41277" y="31786"/>
                    <a:pt x="32028" y="44580"/>
                  </a:cubicBezTo>
                  <a:cubicBezTo>
                    <a:pt x="19464" y="61975"/>
                    <a:pt x="-4998" y="100091"/>
                    <a:pt x="904" y="166629"/>
                  </a:cubicBezTo>
                  <a:cubicBezTo>
                    <a:pt x="4806" y="210163"/>
                    <a:pt x="29458" y="394758"/>
                    <a:pt x="29458" y="394758"/>
                  </a:cubicBezTo>
                  <a:cubicBezTo>
                    <a:pt x="19982" y="425830"/>
                    <a:pt x="14951" y="458092"/>
                    <a:pt x="14515" y="490572"/>
                  </a:cubicBezTo>
                  <a:cubicBezTo>
                    <a:pt x="16767" y="529163"/>
                    <a:pt x="21857" y="567546"/>
                    <a:pt x="29744" y="605396"/>
                  </a:cubicBezTo>
                  <a:lnTo>
                    <a:pt x="44307" y="709955"/>
                  </a:lnTo>
                  <a:cubicBezTo>
                    <a:pt x="44307" y="709955"/>
                    <a:pt x="63343" y="723928"/>
                    <a:pt x="77525" y="714043"/>
                  </a:cubicBezTo>
                  <a:lnTo>
                    <a:pt x="75812" y="611385"/>
                  </a:lnTo>
                  <a:cubicBezTo>
                    <a:pt x="77430" y="586291"/>
                    <a:pt x="79905" y="549220"/>
                    <a:pt x="81523" y="525837"/>
                  </a:cubicBezTo>
                  <a:cubicBezTo>
                    <a:pt x="84188" y="487340"/>
                    <a:pt x="91041" y="426125"/>
                    <a:pt x="93040" y="410917"/>
                  </a:cubicBezTo>
                  <a:cubicBezTo>
                    <a:pt x="95039" y="395708"/>
                    <a:pt x="99988" y="368903"/>
                    <a:pt x="102558" y="338961"/>
                  </a:cubicBezTo>
                  <a:cubicBezTo>
                    <a:pt x="105128" y="309019"/>
                    <a:pt x="116169" y="156933"/>
                    <a:pt x="116169" y="156933"/>
                  </a:cubicBezTo>
                  <a:lnTo>
                    <a:pt x="117787" y="185449"/>
                  </a:lnTo>
                  <a:cubicBezTo>
                    <a:pt x="117787" y="185449"/>
                    <a:pt x="119215" y="231741"/>
                    <a:pt x="125878" y="288773"/>
                  </a:cubicBezTo>
                  <a:cubicBezTo>
                    <a:pt x="132540" y="345805"/>
                    <a:pt x="134920" y="371089"/>
                    <a:pt x="134920" y="371089"/>
                  </a:cubicBezTo>
                  <a:cubicBezTo>
                    <a:pt x="128461" y="382524"/>
                    <a:pt x="123865" y="394910"/>
                    <a:pt x="121309" y="407780"/>
                  </a:cubicBezTo>
                  <a:cubicBezTo>
                    <a:pt x="120167" y="420042"/>
                    <a:pt x="105985" y="517567"/>
                    <a:pt x="114456" y="567185"/>
                  </a:cubicBezTo>
                  <a:lnTo>
                    <a:pt x="131779" y="693321"/>
                  </a:lnTo>
                  <a:cubicBezTo>
                    <a:pt x="140538" y="699338"/>
                    <a:pt x="151655" y="700783"/>
                    <a:pt x="161666" y="697218"/>
                  </a:cubicBezTo>
                  <a:lnTo>
                    <a:pt x="171850" y="570131"/>
                  </a:lnTo>
                  <a:cubicBezTo>
                    <a:pt x="178704" y="521749"/>
                    <a:pt x="193171" y="419186"/>
                    <a:pt x="195360" y="405879"/>
                  </a:cubicBezTo>
                  <a:cubicBezTo>
                    <a:pt x="200276" y="379007"/>
                    <a:pt x="203171" y="351812"/>
                    <a:pt x="204022" y="324513"/>
                  </a:cubicBezTo>
                  <a:cubicBezTo>
                    <a:pt x="207394" y="251863"/>
                    <a:pt x="206250" y="179071"/>
                    <a:pt x="200595" y="10655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16"/>
            <p:cNvSpPr/>
            <p:nvPr/>
          </p:nvSpPr>
          <p:spPr>
            <a:xfrm>
              <a:off x="2096876" y="2994106"/>
              <a:ext cx="219176" cy="477454"/>
            </a:xfrm>
            <a:custGeom>
              <a:rect b="b" l="l" r="r" t="t"/>
              <a:pathLst>
                <a:path extrusionOk="0" h="477454" w="219176">
                  <a:moveTo>
                    <a:pt x="62274" y="5418"/>
                  </a:moveTo>
                  <a:lnTo>
                    <a:pt x="24773" y="80606"/>
                  </a:lnTo>
                  <a:cubicBezTo>
                    <a:pt x="24773" y="80606"/>
                    <a:pt x="-32337" y="164158"/>
                    <a:pt x="26867" y="378979"/>
                  </a:cubicBezTo>
                  <a:lnTo>
                    <a:pt x="15730" y="445516"/>
                  </a:lnTo>
                  <a:cubicBezTo>
                    <a:pt x="15730" y="445516"/>
                    <a:pt x="127855" y="517377"/>
                    <a:pt x="202953" y="445516"/>
                  </a:cubicBezTo>
                  <a:cubicBezTo>
                    <a:pt x="202953" y="445516"/>
                    <a:pt x="228938" y="247044"/>
                    <a:pt x="215137" y="155508"/>
                  </a:cubicBezTo>
                  <a:cubicBezTo>
                    <a:pt x="207420" y="102867"/>
                    <a:pt x="195743" y="50882"/>
                    <a:pt x="180205" y="0"/>
                  </a:cubicBezTo>
                  <a:cubicBezTo>
                    <a:pt x="180205" y="0"/>
                    <a:pt x="161835" y="20246"/>
                    <a:pt x="67224" y="6844"/>
                  </a:cubicBezTo>
                </a:path>
              </a:pathLst>
            </a:custGeom>
            <a:solidFill>
              <a:srgbClr val="00B5D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16"/>
            <p:cNvSpPr/>
            <p:nvPr/>
          </p:nvSpPr>
          <p:spPr>
            <a:xfrm>
              <a:off x="2115642" y="2850934"/>
              <a:ext cx="316003" cy="274536"/>
            </a:xfrm>
            <a:custGeom>
              <a:rect b="b" l="l" r="r" t="t"/>
              <a:pathLst>
                <a:path extrusionOk="0" h="274536" w="316003">
                  <a:moveTo>
                    <a:pt x="278037" y="202010"/>
                  </a:moveTo>
                  <a:cubicBezTo>
                    <a:pt x="268463" y="202400"/>
                    <a:pt x="258924" y="203417"/>
                    <a:pt x="249482" y="205052"/>
                  </a:cubicBezTo>
                  <a:cubicBezTo>
                    <a:pt x="240488" y="207875"/>
                    <a:pt x="231117" y="209320"/>
                    <a:pt x="221689" y="209329"/>
                  </a:cubicBezTo>
                  <a:cubicBezTo>
                    <a:pt x="211410" y="209329"/>
                    <a:pt x="182760" y="195071"/>
                    <a:pt x="158203" y="177867"/>
                  </a:cubicBezTo>
                  <a:cubicBezTo>
                    <a:pt x="131540" y="157867"/>
                    <a:pt x="108492" y="133467"/>
                    <a:pt x="90052" y="105721"/>
                  </a:cubicBezTo>
                  <a:cubicBezTo>
                    <a:pt x="70714" y="76112"/>
                    <a:pt x="53873" y="44963"/>
                    <a:pt x="39701" y="12568"/>
                  </a:cubicBezTo>
                  <a:cubicBezTo>
                    <a:pt x="31706" y="-10435"/>
                    <a:pt x="31896" y="5249"/>
                    <a:pt x="18285" y="4869"/>
                  </a:cubicBezTo>
                  <a:cubicBezTo>
                    <a:pt x="2199" y="4869"/>
                    <a:pt x="-6367" y="10382"/>
                    <a:pt x="5626" y="41655"/>
                  </a:cubicBezTo>
                  <a:cubicBezTo>
                    <a:pt x="17624" y="74011"/>
                    <a:pt x="34368" y="104419"/>
                    <a:pt x="55311" y="131861"/>
                  </a:cubicBezTo>
                  <a:cubicBezTo>
                    <a:pt x="74979" y="159540"/>
                    <a:pt x="99215" y="183675"/>
                    <a:pt x="126983" y="203246"/>
                  </a:cubicBezTo>
                  <a:cubicBezTo>
                    <a:pt x="151440" y="220356"/>
                    <a:pt x="177868" y="234452"/>
                    <a:pt x="205699" y="245260"/>
                  </a:cubicBezTo>
                  <a:cubicBezTo>
                    <a:pt x="213694" y="248492"/>
                    <a:pt x="218834" y="252959"/>
                    <a:pt x="233301" y="260944"/>
                  </a:cubicBezTo>
                  <a:cubicBezTo>
                    <a:pt x="247832" y="269251"/>
                    <a:pt x="264161" y="273918"/>
                    <a:pt x="280892" y="274536"/>
                  </a:cubicBezTo>
                  <a:cubicBezTo>
                    <a:pt x="294789" y="274536"/>
                    <a:pt x="299929" y="271875"/>
                    <a:pt x="300881" y="269023"/>
                  </a:cubicBezTo>
                  <a:cubicBezTo>
                    <a:pt x="301832" y="266171"/>
                    <a:pt x="299643" y="263035"/>
                    <a:pt x="293266" y="262465"/>
                  </a:cubicBezTo>
                  <a:cubicBezTo>
                    <a:pt x="283123" y="262312"/>
                    <a:pt x="273092" y="260316"/>
                    <a:pt x="263664" y="256571"/>
                  </a:cubicBezTo>
                  <a:cubicBezTo>
                    <a:pt x="263664" y="256571"/>
                    <a:pt x="277466" y="258567"/>
                    <a:pt x="285842" y="258947"/>
                  </a:cubicBezTo>
                  <a:cubicBezTo>
                    <a:pt x="293341" y="259394"/>
                    <a:pt x="300865" y="258814"/>
                    <a:pt x="308210" y="257236"/>
                  </a:cubicBezTo>
                  <a:cubicBezTo>
                    <a:pt x="315253" y="255525"/>
                    <a:pt x="319156" y="245640"/>
                    <a:pt x="312778" y="244880"/>
                  </a:cubicBezTo>
                  <a:cubicBezTo>
                    <a:pt x="306401" y="244119"/>
                    <a:pt x="301166" y="244880"/>
                    <a:pt x="288793" y="244404"/>
                  </a:cubicBezTo>
                  <a:cubicBezTo>
                    <a:pt x="282333" y="243967"/>
                    <a:pt x="275944" y="242788"/>
                    <a:pt x="269756" y="240887"/>
                  </a:cubicBezTo>
                  <a:cubicBezTo>
                    <a:pt x="278072" y="240944"/>
                    <a:pt x="286380" y="240345"/>
                    <a:pt x="294599" y="239081"/>
                  </a:cubicBezTo>
                  <a:cubicBezTo>
                    <a:pt x="301263" y="238425"/>
                    <a:pt x="307602" y="235887"/>
                    <a:pt x="312874" y="231762"/>
                  </a:cubicBezTo>
                  <a:cubicBezTo>
                    <a:pt x="315634" y="229481"/>
                    <a:pt x="316110" y="223112"/>
                    <a:pt x="308019" y="223207"/>
                  </a:cubicBezTo>
                  <a:cubicBezTo>
                    <a:pt x="298031" y="224947"/>
                    <a:pt x="287865" y="225460"/>
                    <a:pt x="277751" y="224728"/>
                  </a:cubicBezTo>
                  <a:cubicBezTo>
                    <a:pt x="267757" y="223302"/>
                    <a:pt x="260809" y="220926"/>
                    <a:pt x="262332" y="219595"/>
                  </a:cubicBezTo>
                  <a:cubicBezTo>
                    <a:pt x="263855" y="218264"/>
                    <a:pt x="269756" y="219595"/>
                    <a:pt x="278132" y="216553"/>
                  </a:cubicBezTo>
                  <a:cubicBezTo>
                    <a:pt x="286508" y="213512"/>
                    <a:pt x="292219" y="206193"/>
                    <a:pt x="290315" y="201915"/>
                  </a:cubicBezTo>
                  <a:cubicBezTo>
                    <a:pt x="288412" y="197638"/>
                    <a:pt x="287079" y="200395"/>
                    <a:pt x="278037" y="202010"/>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16"/>
            <p:cNvSpPr/>
            <p:nvPr/>
          </p:nvSpPr>
          <p:spPr>
            <a:xfrm>
              <a:off x="2110000" y="2833008"/>
              <a:ext cx="75991" cy="89275"/>
            </a:xfrm>
            <a:custGeom>
              <a:rect b="b" l="l" r="r" t="t"/>
              <a:pathLst>
                <a:path extrusionOk="0" h="89275" w="75991">
                  <a:moveTo>
                    <a:pt x="18406" y="89237"/>
                  </a:moveTo>
                  <a:cubicBezTo>
                    <a:pt x="18406" y="89237"/>
                    <a:pt x="55147" y="91139"/>
                    <a:pt x="75991" y="68231"/>
                  </a:cubicBezTo>
                  <a:lnTo>
                    <a:pt x="53338" y="20704"/>
                  </a:lnTo>
                  <a:cubicBezTo>
                    <a:pt x="53338" y="20704"/>
                    <a:pt x="42963" y="-5436"/>
                    <a:pt x="18501" y="1028"/>
                  </a:cubicBezTo>
                  <a:cubicBezTo>
                    <a:pt x="-5960" y="7491"/>
                    <a:pt x="-6341" y="42186"/>
                    <a:pt x="18406" y="89237"/>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16"/>
            <p:cNvSpPr/>
            <p:nvPr/>
          </p:nvSpPr>
          <p:spPr>
            <a:xfrm>
              <a:off x="2246717" y="2802864"/>
              <a:ext cx="61392" cy="64630"/>
            </a:xfrm>
            <a:custGeom>
              <a:rect b="b" l="l" r="r" t="t"/>
              <a:pathLst>
                <a:path extrusionOk="0" h="64630" w="61392">
                  <a:moveTo>
                    <a:pt x="0" y="469"/>
                  </a:moveTo>
                  <a:cubicBezTo>
                    <a:pt x="0" y="469"/>
                    <a:pt x="29792" y="-9036"/>
                    <a:pt x="61392" y="57501"/>
                  </a:cubicBezTo>
                  <a:lnTo>
                    <a:pt x="49590" y="64630"/>
                  </a:lnTo>
                  <a:cubicBezTo>
                    <a:pt x="49590" y="64630"/>
                    <a:pt x="18465" y="17294"/>
                    <a:pt x="0" y="469"/>
                  </a:cubicBezTo>
                  <a:close/>
                </a:path>
              </a:pathLst>
            </a:custGeom>
            <a:solidFill>
              <a:srgbClr val="EDEDE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16"/>
            <p:cNvSpPr/>
            <p:nvPr/>
          </p:nvSpPr>
          <p:spPr>
            <a:xfrm>
              <a:off x="2092047" y="1119152"/>
              <a:ext cx="668082" cy="515307"/>
            </a:xfrm>
            <a:custGeom>
              <a:rect b="b" l="l" r="r" t="t"/>
              <a:pathLst>
                <a:path extrusionOk="0" h="515307" w="668082">
                  <a:moveTo>
                    <a:pt x="668083" y="310182"/>
                  </a:moveTo>
                  <a:lnTo>
                    <a:pt x="141345" y="6010"/>
                  </a:lnTo>
                  <a:lnTo>
                    <a:pt x="139346" y="4869"/>
                  </a:lnTo>
                  <a:lnTo>
                    <a:pt x="139346" y="4869"/>
                  </a:lnTo>
                  <a:cubicBezTo>
                    <a:pt x="124498" y="-3020"/>
                    <a:pt x="104415" y="-1594"/>
                    <a:pt x="82237" y="11143"/>
                  </a:cubicBezTo>
                  <a:cubicBezTo>
                    <a:pt x="36835" y="37378"/>
                    <a:pt x="0" y="101064"/>
                    <a:pt x="0" y="153723"/>
                  </a:cubicBezTo>
                  <a:cubicBezTo>
                    <a:pt x="0" y="180814"/>
                    <a:pt x="9994" y="199539"/>
                    <a:pt x="25890" y="207619"/>
                  </a:cubicBezTo>
                  <a:lnTo>
                    <a:pt x="559765" y="515307"/>
                  </a:lnTo>
                  <a:close/>
                </a:path>
              </a:pathLst>
            </a:custGeom>
            <a:solidFill>
              <a:srgbClr val="3A2C6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16"/>
            <p:cNvSpPr/>
            <p:nvPr/>
          </p:nvSpPr>
          <p:spPr>
            <a:xfrm rot="-3598236">
              <a:off x="2590249" y="1465200"/>
              <a:ext cx="232417" cy="133906"/>
            </a:xfrm>
            <a:custGeom>
              <a:rect b="b" l="l" r="r" t="t"/>
              <a:pathLst>
                <a:path extrusionOk="0" h="134025" w="232624">
                  <a:moveTo>
                    <a:pt x="232625" y="67013"/>
                  </a:moveTo>
                  <a:cubicBezTo>
                    <a:pt x="232625" y="104023"/>
                    <a:pt x="180550" y="134026"/>
                    <a:pt x="116312" y="134026"/>
                  </a:cubicBezTo>
                  <a:cubicBezTo>
                    <a:pt x="52075" y="134026"/>
                    <a:pt x="0" y="104023"/>
                    <a:pt x="0" y="67013"/>
                  </a:cubicBezTo>
                  <a:cubicBezTo>
                    <a:pt x="0" y="30003"/>
                    <a:pt x="52075" y="0"/>
                    <a:pt x="116312" y="0"/>
                  </a:cubicBezTo>
                  <a:cubicBezTo>
                    <a:pt x="180550" y="0"/>
                    <a:pt x="232625" y="30003"/>
                    <a:pt x="232625" y="67013"/>
                  </a:cubicBezTo>
                  <a:close/>
                </a:path>
              </a:pathLst>
            </a:custGeom>
            <a:solidFill>
              <a:srgbClr val="616E8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16"/>
            <p:cNvSpPr/>
            <p:nvPr/>
          </p:nvSpPr>
          <p:spPr>
            <a:xfrm>
              <a:off x="2667422" y="1490358"/>
              <a:ext cx="274409" cy="269191"/>
            </a:xfrm>
            <a:custGeom>
              <a:rect b="b" l="l" r="r" t="t"/>
              <a:pathLst>
                <a:path extrusionOk="0" h="269191" w="274409">
                  <a:moveTo>
                    <a:pt x="274410" y="269192"/>
                  </a:moveTo>
                  <a:lnTo>
                    <a:pt x="0" y="111023"/>
                  </a:lnTo>
                  <a:lnTo>
                    <a:pt x="0" y="0"/>
                  </a:lnTo>
                  <a:lnTo>
                    <a:pt x="274410" y="158264"/>
                  </a:lnTo>
                  <a:lnTo>
                    <a:pt x="274410" y="269192"/>
                  </a:ln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16"/>
            <p:cNvSpPr/>
            <p:nvPr/>
          </p:nvSpPr>
          <p:spPr>
            <a:xfrm>
              <a:off x="2667422" y="1454143"/>
              <a:ext cx="337610" cy="194669"/>
            </a:xfrm>
            <a:custGeom>
              <a:rect b="b" l="l" r="r" t="t"/>
              <a:pathLst>
                <a:path extrusionOk="0" h="194669" w="337610">
                  <a:moveTo>
                    <a:pt x="274410" y="194670"/>
                  </a:moveTo>
                  <a:lnTo>
                    <a:pt x="0" y="36501"/>
                  </a:lnTo>
                  <a:lnTo>
                    <a:pt x="63201" y="0"/>
                  </a:lnTo>
                  <a:lnTo>
                    <a:pt x="337611" y="158264"/>
                  </a:lnTo>
                  <a:lnTo>
                    <a:pt x="274410" y="194670"/>
                  </a:lnTo>
                  <a:close/>
                </a:path>
              </a:pathLst>
            </a:custGeom>
            <a:solidFill>
              <a:srgbClr val="C4C7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16"/>
            <p:cNvSpPr/>
            <p:nvPr/>
          </p:nvSpPr>
          <p:spPr>
            <a:xfrm rot="-1801764">
              <a:off x="2968958" y="1259916"/>
              <a:ext cx="690027" cy="1193572"/>
            </a:xfrm>
            <a:custGeom>
              <a:rect b="b" l="l" r="r" t="t"/>
              <a:pathLst>
                <a:path extrusionOk="0" h="1194633" w="690640">
                  <a:moveTo>
                    <a:pt x="690640" y="597317"/>
                  </a:moveTo>
                  <a:cubicBezTo>
                    <a:pt x="690640" y="927206"/>
                    <a:pt x="536035" y="1194633"/>
                    <a:pt x="345320" y="1194633"/>
                  </a:cubicBezTo>
                  <a:cubicBezTo>
                    <a:pt x="154605" y="1194633"/>
                    <a:pt x="0" y="927206"/>
                    <a:pt x="0" y="597317"/>
                  </a:cubicBezTo>
                  <a:cubicBezTo>
                    <a:pt x="0" y="267428"/>
                    <a:pt x="154605" y="0"/>
                    <a:pt x="345320" y="0"/>
                  </a:cubicBezTo>
                  <a:cubicBezTo>
                    <a:pt x="536035" y="0"/>
                    <a:pt x="690640" y="267428"/>
                    <a:pt x="690640" y="597317"/>
                  </a:cubicBezTo>
                  <a:close/>
                </a:path>
              </a:pathLst>
            </a:custGeom>
            <a:solidFill>
              <a:srgbClr val="3E7EFF">
                <a:alpha val="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16"/>
            <p:cNvSpPr/>
            <p:nvPr/>
          </p:nvSpPr>
          <p:spPr>
            <a:xfrm>
              <a:off x="2858071" y="1161854"/>
              <a:ext cx="1027965" cy="1324206"/>
            </a:xfrm>
            <a:custGeom>
              <a:rect b="b" l="l" r="r" t="t"/>
              <a:pathLst>
                <a:path extrusionOk="0" h="1324206" w="1027965">
                  <a:moveTo>
                    <a:pt x="513983" y="1254422"/>
                  </a:moveTo>
                  <a:cubicBezTo>
                    <a:pt x="230816" y="1091119"/>
                    <a:pt x="0" y="692560"/>
                    <a:pt x="0" y="365955"/>
                  </a:cubicBezTo>
                  <a:cubicBezTo>
                    <a:pt x="0" y="39351"/>
                    <a:pt x="230436" y="-93439"/>
                    <a:pt x="513983" y="69863"/>
                  </a:cubicBezTo>
                  <a:cubicBezTo>
                    <a:pt x="797530" y="233165"/>
                    <a:pt x="1027966" y="631725"/>
                    <a:pt x="1027966" y="958234"/>
                  </a:cubicBezTo>
                  <a:cubicBezTo>
                    <a:pt x="1027966" y="1284744"/>
                    <a:pt x="797245" y="1417629"/>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B1B4C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16"/>
            <p:cNvSpPr/>
            <p:nvPr/>
          </p:nvSpPr>
          <p:spPr>
            <a:xfrm>
              <a:off x="2800391" y="1195123"/>
              <a:ext cx="1027965" cy="1324248"/>
            </a:xfrm>
            <a:custGeom>
              <a:rect b="b" l="l" r="r" t="t"/>
              <a:pathLst>
                <a:path extrusionOk="0" h="1324248" w="1027965">
                  <a:moveTo>
                    <a:pt x="513983" y="1254422"/>
                  </a:moveTo>
                  <a:cubicBezTo>
                    <a:pt x="230721" y="1091119"/>
                    <a:pt x="0" y="692560"/>
                    <a:pt x="0" y="365955"/>
                  </a:cubicBezTo>
                  <a:cubicBezTo>
                    <a:pt x="0" y="39351"/>
                    <a:pt x="230341" y="-93439"/>
                    <a:pt x="513983" y="69863"/>
                  </a:cubicBezTo>
                  <a:cubicBezTo>
                    <a:pt x="797625" y="233165"/>
                    <a:pt x="1027966" y="631725"/>
                    <a:pt x="1027966" y="958234"/>
                  </a:cubicBezTo>
                  <a:cubicBezTo>
                    <a:pt x="1027966" y="1284744"/>
                    <a:pt x="797149" y="1417724"/>
                    <a:pt x="513983" y="1254422"/>
                  </a:cubicBezTo>
                  <a:close/>
                  <a:moveTo>
                    <a:pt x="513983" y="256929"/>
                  </a:moveTo>
                  <a:cubicBezTo>
                    <a:pt x="320192" y="145146"/>
                    <a:pt x="162571" y="236017"/>
                    <a:pt x="162571" y="459488"/>
                  </a:cubicBezTo>
                  <a:cubicBezTo>
                    <a:pt x="162571" y="682959"/>
                    <a:pt x="320192" y="955668"/>
                    <a:pt x="513983" y="1067831"/>
                  </a:cubicBezTo>
                  <a:cubicBezTo>
                    <a:pt x="707773" y="1179995"/>
                    <a:pt x="865395" y="1088648"/>
                    <a:pt x="865395" y="865272"/>
                  </a:cubicBezTo>
                  <a:cubicBezTo>
                    <a:pt x="865395" y="641896"/>
                    <a:pt x="707773" y="368617"/>
                    <a:pt x="513983" y="256929"/>
                  </a:cubicBezTo>
                  <a:close/>
                </a:path>
              </a:pathLst>
            </a:custGeom>
            <a:solidFill>
              <a:srgbClr val="D6D8E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7"/>
          <p:cNvSpPr txBox="1"/>
          <p:nvPr>
            <p:ph type="title"/>
          </p:nvPr>
        </p:nvSpPr>
        <p:spPr>
          <a:xfrm>
            <a:off x="457200" y="624325"/>
            <a:ext cx="5640900" cy="55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Segmento de valor del cliente</a:t>
            </a:r>
            <a:endParaRPr/>
          </a:p>
          <a:p>
            <a:pPr indent="0" lvl="0" marL="0" rtl="0" algn="l">
              <a:spcBef>
                <a:spcPts val="0"/>
              </a:spcBef>
              <a:spcAft>
                <a:spcPts val="0"/>
              </a:spcAft>
              <a:buNone/>
            </a:pPr>
            <a:r>
              <a:t/>
            </a:r>
            <a:endParaRPr/>
          </a:p>
        </p:txBody>
      </p:sp>
      <p:sp>
        <p:nvSpPr>
          <p:cNvPr id="409" name="Google Shape;409;p17"/>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17"/>
          <p:cNvSpPr txBox="1"/>
          <p:nvPr/>
        </p:nvSpPr>
        <p:spPr>
          <a:xfrm>
            <a:off x="457200" y="1556100"/>
            <a:ext cx="3102300" cy="30807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600"/>
              </a:spcBef>
              <a:spcAft>
                <a:spcPts val="0"/>
              </a:spcAft>
              <a:buNone/>
            </a:pPr>
            <a:r>
              <a:rPr lang="en" sz="1800">
                <a:solidFill>
                  <a:srgbClr val="3A3F50"/>
                </a:solidFill>
                <a:latin typeface="Arimo"/>
                <a:ea typeface="Arimo"/>
                <a:cs typeface="Arimo"/>
                <a:sym typeface="Arimo"/>
              </a:rPr>
              <a:t>Se puede observar de esta columna a que clasificación de valor de la empresa corresponde nuestro target. Se determina que la gran mayoría entran en categoría Silver y Bronze.</a:t>
            </a:r>
            <a:endParaRPr sz="1800">
              <a:solidFill>
                <a:srgbClr val="3A3F50"/>
              </a:solidFill>
              <a:latin typeface="Arimo"/>
              <a:ea typeface="Arimo"/>
              <a:cs typeface="Arimo"/>
              <a:sym typeface="Arimo"/>
            </a:endParaRPr>
          </a:p>
        </p:txBody>
      </p:sp>
      <p:pic>
        <p:nvPicPr>
          <p:cNvPr id="411" name="Google Shape;411;p17"/>
          <p:cNvPicPr preferRelativeResize="0"/>
          <p:nvPr/>
        </p:nvPicPr>
        <p:blipFill>
          <a:blip r:embed="rId3">
            <a:alphaModFix/>
          </a:blip>
          <a:stretch>
            <a:fillRect/>
          </a:stretch>
        </p:blipFill>
        <p:spPr>
          <a:xfrm>
            <a:off x="3559500" y="1500200"/>
            <a:ext cx="5279699" cy="24527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8"/>
          <p:cNvSpPr txBox="1"/>
          <p:nvPr>
            <p:ph type="title"/>
          </p:nvPr>
        </p:nvSpPr>
        <p:spPr>
          <a:xfrm>
            <a:off x="457200" y="605600"/>
            <a:ext cx="5640900" cy="108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Antigüedad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7" name="Google Shape;417;p18"/>
          <p:cNvSpPr txBox="1"/>
          <p:nvPr>
            <p:ph idx="1" type="body"/>
          </p:nvPr>
        </p:nvSpPr>
        <p:spPr>
          <a:xfrm>
            <a:off x="457200" y="1232250"/>
            <a:ext cx="8191800" cy="694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Se observa que a mayor antigüedad se incrementa la diferencia entre los clientes que se quedan y los que se van. </a:t>
            </a:r>
            <a:endParaRPr/>
          </a:p>
        </p:txBody>
      </p:sp>
      <p:sp>
        <p:nvSpPr>
          <p:cNvPr id="418" name="Google Shape;418;p18"/>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18"/>
          <p:cNvPicPr preferRelativeResize="0"/>
          <p:nvPr/>
        </p:nvPicPr>
        <p:blipFill>
          <a:blip r:embed="rId3">
            <a:alphaModFix/>
          </a:blip>
          <a:stretch>
            <a:fillRect/>
          </a:stretch>
        </p:blipFill>
        <p:spPr>
          <a:xfrm>
            <a:off x="1261225" y="2106800"/>
            <a:ext cx="6018301" cy="2912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19"/>
          <p:cNvSpPr txBox="1"/>
          <p:nvPr>
            <p:ph type="title"/>
          </p:nvPr>
        </p:nvSpPr>
        <p:spPr>
          <a:xfrm>
            <a:off x="457200" y="605600"/>
            <a:ext cx="6559200" cy="87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Cantidad de cargas acumuladas mensuales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5" name="Google Shape;425;p19"/>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19"/>
          <p:cNvSpPr txBox="1"/>
          <p:nvPr/>
        </p:nvSpPr>
        <p:spPr>
          <a:xfrm>
            <a:off x="253500" y="1652525"/>
            <a:ext cx="2682600" cy="2984100"/>
          </a:xfrm>
          <a:prstGeom prst="rect">
            <a:avLst/>
          </a:prstGeom>
          <a:noFill/>
          <a:ln>
            <a:noFill/>
          </a:ln>
        </p:spPr>
        <p:txBody>
          <a:bodyPr anchorCtr="0" anchor="t" bIns="0" lIns="0" spcFirstLastPara="1" rIns="0" wrap="square" tIns="0">
            <a:noAutofit/>
          </a:bodyPr>
          <a:lstStyle/>
          <a:p>
            <a:pPr indent="0" lvl="0" marL="0" rtl="0" algn="l">
              <a:lnSpc>
                <a:spcPct val="110000"/>
              </a:lnSpc>
              <a:spcBef>
                <a:spcPts val="600"/>
              </a:spcBef>
              <a:spcAft>
                <a:spcPts val="0"/>
              </a:spcAft>
              <a:buNone/>
            </a:pPr>
            <a:r>
              <a:rPr lang="en" sz="1800">
                <a:solidFill>
                  <a:srgbClr val="3A3F50"/>
                </a:solidFill>
                <a:latin typeface="Arimo"/>
                <a:ea typeface="Arimo"/>
                <a:cs typeface="Arimo"/>
                <a:sym typeface="Arimo"/>
              </a:rPr>
              <a:t>Se alcanza a determinar que el target presenta menor cantidad de operaciones realizadas. A su vez, se observa que el  comportamiento entre ambos es muy similar. No se considera información crítica. </a:t>
            </a:r>
            <a:endParaRPr sz="1800">
              <a:solidFill>
                <a:srgbClr val="3A3F50"/>
              </a:solidFill>
              <a:latin typeface="Arimo"/>
              <a:ea typeface="Arimo"/>
              <a:cs typeface="Arimo"/>
              <a:sym typeface="Arimo"/>
            </a:endParaRPr>
          </a:p>
        </p:txBody>
      </p:sp>
      <p:pic>
        <p:nvPicPr>
          <p:cNvPr id="427" name="Google Shape;427;p19"/>
          <p:cNvPicPr preferRelativeResize="0"/>
          <p:nvPr/>
        </p:nvPicPr>
        <p:blipFill>
          <a:blip r:embed="rId3">
            <a:alphaModFix/>
          </a:blip>
          <a:stretch>
            <a:fillRect/>
          </a:stretch>
        </p:blipFill>
        <p:spPr>
          <a:xfrm>
            <a:off x="3423950" y="1335825"/>
            <a:ext cx="5070895" cy="335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0"/>
          <p:cNvSpPr txBox="1"/>
          <p:nvPr>
            <p:ph type="title"/>
          </p:nvPr>
        </p:nvSpPr>
        <p:spPr>
          <a:xfrm>
            <a:off x="368525" y="638825"/>
            <a:ext cx="8455200" cy="468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Limpieza y Transformación de datos</a:t>
            </a:r>
            <a:endParaRPr sz="3000"/>
          </a:p>
        </p:txBody>
      </p:sp>
      <p:sp>
        <p:nvSpPr>
          <p:cNvPr id="433" name="Google Shape;433;p20"/>
          <p:cNvSpPr/>
          <p:nvPr/>
        </p:nvSpPr>
        <p:spPr>
          <a:xfrm>
            <a:off x="7208448" y="2742124"/>
            <a:ext cx="28733" cy="22162"/>
          </a:xfrm>
          <a:custGeom>
            <a:rect b="b" l="l" r="r" t="t"/>
            <a:pathLst>
              <a:path extrusionOk="0" h="44771" w="53706">
                <a:moveTo>
                  <a:pt x="49524" y="35"/>
                </a:moveTo>
                <a:cubicBezTo>
                  <a:pt x="40237" y="968"/>
                  <a:pt x="31254" y="3892"/>
                  <a:pt x="23194" y="8607"/>
                </a:cubicBezTo>
                <a:cubicBezTo>
                  <a:pt x="20228" y="11198"/>
                  <a:pt x="17053" y="13522"/>
                  <a:pt x="13688" y="15561"/>
                </a:cubicBezTo>
                <a:cubicBezTo>
                  <a:pt x="12262" y="16227"/>
                  <a:pt x="10836" y="17180"/>
                  <a:pt x="9315" y="17846"/>
                </a:cubicBezTo>
                <a:cubicBezTo>
                  <a:pt x="7053" y="18675"/>
                  <a:pt x="5000" y="20009"/>
                  <a:pt x="3327" y="21752"/>
                </a:cubicBezTo>
                <a:cubicBezTo>
                  <a:pt x="1673" y="24200"/>
                  <a:pt x="780" y="27086"/>
                  <a:pt x="760" y="30038"/>
                </a:cubicBezTo>
                <a:cubicBezTo>
                  <a:pt x="0" y="33572"/>
                  <a:pt x="-190" y="37211"/>
                  <a:pt x="190" y="40802"/>
                </a:cubicBezTo>
                <a:cubicBezTo>
                  <a:pt x="1521" y="46136"/>
                  <a:pt x="7034" y="45660"/>
                  <a:pt x="9696" y="41945"/>
                </a:cubicBezTo>
                <a:cubicBezTo>
                  <a:pt x="11141" y="40088"/>
                  <a:pt x="11968" y="37821"/>
                  <a:pt x="12072" y="35468"/>
                </a:cubicBezTo>
                <a:cubicBezTo>
                  <a:pt x="12234" y="30905"/>
                  <a:pt x="14562" y="26686"/>
                  <a:pt x="18346" y="24133"/>
                </a:cubicBezTo>
                <a:lnTo>
                  <a:pt x="53706" y="2130"/>
                </a:lnTo>
                <a:cubicBezTo>
                  <a:pt x="52870" y="644"/>
                  <a:pt x="51216" y="-184"/>
                  <a:pt x="49524" y="35"/>
                </a:cubicBezTo>
                <a:close/>
              </a:path>
            </a:pathLst>
          </a:custGeom>
          <a:solidFill>
            <a:srgbClr val="FFCEA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0"/>
          <p:cNvSpPr txBox="1"/>
          <p:nvPr>
            <p:ph idx="12" type="sldNum"/>
          </p:nvPr>
        </p:nvSpPr>
        <p:spPr>
          <a:xfrm>
            <a:off x="8649025" y="4636750"/>
            <a:ext cx="456900" cy="4686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20"/>
          <p:cNvSpPr txBox="1"/>
          <p:nvPr>
            <p:ph idx="1" type="body"/>
          </p:nvPr>
        </p:nvSpPr>
        <p:spPr>
          <a:xfrm>
            <a:off x="368525" y="1413700"/>
            <a:ext cx="6703800" cy="2679000"/>
          </a:xfrm>
          <a:prstGeom prst="rect">
            <a:avLst/>
          </a:prstGeom>
        </p:spPr>
        <p:txBody>
          <a:bodyPr anchorCtr="0" anchor="t" bIns="0" lIns="0" spcFirstLastPara="1" rIns="0" wrap="square" tIns="0">
            <a:noAutofit/>
          </a:bodyPr>
          <a:lstStyle/>
          <a:p>
            <a:pPr indent="-342900" lvl="0" marL="457200" rtl="0" algn="l">
              <a:spcBef>
                <a:spcPts val="600"/>
              </a:spcBef>
              <a:spcAft>
                <a:spcPts val="0"/>
              </a:spcAft>
              <a:buSzPts val="1800"/>
              <a:buChar char="●"/>
            </a:pPr>
            <a:r>
              <a:rPr lang="en"/>
              <a:t>Nulos</a:t>
            </a:r>
            <a:endParaRPr>
              <a:solidFill>
                <a:srgbClr val="FF0000"/>
              </a:solidFill>
            </a:endParaRPr>
          </a:p>
          <a:p>
            <a:pPr indent="-342900" lvl="0" marL="457200" rtl="0" algn="l">
              <a:spcBef>
                <a:spcPts val="0"/>
              </a:spcBef>
              <a:spcAft>
                <a:spcPts val="0"/>
              </a:spcAft>
              <a:buSzPts val="1800"/>
              <a:buChar char="●"/>
            </a:pPr>
            <a:r>
              <a:rPr lang="en"/>
              <a:t>Outliers</a:t>
            </a:r>
            <a:endParaRPr>
              <a:solidFill>
                <a:srgbClr val="FF0000"/>
              </a:solidFill>
            </a:endParaRPr>
          </a:p>
          <a:p>
            <a:pPr indent="-342900" lvl="0" marL="457200" rtl="0" algn="l">
              <a:spcBef>
                <a:spcPts val="0"/>
              </a:spcBef>
              <a:spcAft>
                <a:spcPts val="0"/>
              </a:spcAft>
              <a:buSzPts val="1800"/>
              <a:buChar char="●"/>
            </a:pPr>
            <a:r>
              <a:rPr lang="en"/>
              <a:t>Categóricos a numéricos</a:t>
            </a:r>
            <a:endParaRPr>
              <a:solidFill>
                <a:srgbClr val="FF0000"/>
              </a:solidFill>
            </a:endParaRPr>
          </a:p>
          <a:p>
            <a:pPr indent="-342900" lvl="0" marL="457200" rtl="0" algn="l">
              <a:spcBef>
                <a:spcPts val="0"/>
              </a:spcBef>
              <a:spcAft>
                <a:spcPts val="0"/>
              </a:spcAft>
              <a:buSzPts val="1800"/>
              <a:buChar char="●"/>
            </a:pPr>
            <a:r>
              <a:rPr lang="en"/>
              <a:t>Período</a:t>
            </a:r>
            <a:endParaRPr>
              <a:solidFill>
                <a:srgbClr val="FF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