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73" r:id="rId3"/>
    <p:sldId id="261" r:id="rId4"/>
    <p:sldId id="262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Helvetica Neue Ligh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23lADE80W1+G1d+p9Tgq0fF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2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redhat.com/es/topics/api/what-are-application-programming-interfaces" TargetMode="External"/><Relationship Id="rId4" Type="http://schemas.openxmlformats.org/officeDocument/2006/relationships/hyperlink" Target="https://api.mercadolibre.com/sites/MLA/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1650126" y="3257002"/>
            <a:ext cx="140460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AR" sz="5400" b="1" i="1" dirty="0" smtClean="0">
                <a:solidFill>
                  <a:srgbClr val="121212"/>
                </a:solidFill>
                <a:latin typeface="Anton"/>
                <a:ea typeface="Helvetica Neue Light"/>
              </a:rPr>
              <a:t>FETCH</a:t>
            </a:r>
            <a:endParaRPr lang="es-ES" sz="4400" b="1" i="1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Consumiendo API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Rectángulo 3"/>
          <p:cNvSpPr/>
          <p:nvPr/>
        </p:nvSpPr>
        <p:spPr>
          <a:xfrm>
            <a:off x="4101151" y="4841521"/>
            <a:ext cx="9144000" cy="415498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fetch('https</a:t>
            </a:r>
            <a:r>
              <a:rPr lang="en-US" sz="3200" dirty="0" smtClean="0">
                <a:solidFill>
                  <a:srgbClr val="EFEFEF"/>
                </a:solidFill>
                <a:latin typeface="Didact Gothic"/>
              </a:rPr>
              <a:t>://api.ejemplo/id/1202')</a:t>
            </a:r>
            <a:endParaRPr lang="en-US" sz="2000" dirty="0"/>
          </a:p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  .then(function(response) {</a:t>
            </a:r>
            <a:endParaRPr lang="en-US" sz="2000" dirty="0"/>
          </a:p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    return </a:t>
            </a:r>
            <a:r>
              <a:rPr lang="en-US" sz="3200" dirty="0" err="1">
                <a:solidFill>
                  <a:srgbClr val="EFEFEF"/>
                </a:solidFill>
                <a:latin typeface="Didact Gothic"/>
              </a:rPr>
              <a:t>response.json</a:t>
            </a:r>
            <a:r>
              <a:rPr lang="en-US" sz="3200" dirty="0">
                <a:solidFill>
                  <a:srgbClr val="EFEFEF"/>
                </a:solidFill>
                <a:latin typeface="Didact Gothic"/>
              </a:rPr>
              <a:t>();</a:t>
            </a:r>
            <a:endParaRPr lang="en-US" sz="2000" dirty="0"/>
          </a:p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  })</a:t>
            </a:r>
            <a:endParaRPr lang="en-US" sz="2000" dirty="0"/>
          </a:p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  .then(function(user) {</a:t>
            </a:r>
            <a:endParaRPr lang="en-US" sz="2000" dirty="0"/>
          </a:p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    console.log(user);</a:t>
            </a:r>
            <a:endParaRPr lang="en-US" sz="2000" dirty="0"/>
          </a:p>
          <a:p>
            <a:r>
              <a:rPr lang="en-US" sz="3200" dirty="0">
                <a:solidFill>
                  <a:srgbClr val="EFEFEF"/>
                </a:solidFill>
                <a:latin typeface="Didact Gothic"/>
              </a:rPr>
              <a:t>  });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863514" y="2690606"/>
            <a:ext cx="14046049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algn="ctr"/>
            <a:endParaRPr lang="es-ES" sz="3200" dirty="0" smtClean="0"/>
          </a:p>
          <a:p>
            <a:r>
              <a:rPr lang="es-ES" sz="4400" b="1" i="1" dirty="0" smtClean="0"/>
              <a:t>¿Qué les parece si consumimos la API de </a:t>
            </a:r>
            <a:r>
              <a:rPr lang="es-ES" sz="4400" b="1" i="1" dirty="0" err="1" smtClean="0"/>
              <a:t>mercadolibre</a:t>
            </a:r>
            <a:r>
              <a:rPr lang="es-ES" sz="4400" b="1" i="1" dirty="0" smtClean="0"/>
              <a:t>? ;)</a:t>
            </a:r>
            <a:endParaRPr lang="es-ES" sz="4400" b="1" i="1" dirty="0"/>
          </a:p>
          <a:p>
            <a:r>
              <a:rPr lang="es-ES" sz="3200" dirty="0" smtClean="0"/>
              <a:t/>
            </a:r>
            <a:br>
              <a:rPr lang="es-ES" sz="3200" dirty="0" smtClean="0"/>
            </a:br>
            <a:endParaRPr lang="es-ES" sz="3200" dirty="0" smtClean="0"/>
          </a:p>
        </p:txBody>
      </p:sp>
      <p:sp>
        <p:nvSpPr>
          <p:cNvPr id="122" name="Google Shape;122;p4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863514" y="363664"/>
            <a:ext cx="10620195" cy="115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6253" b="1" dirty="0" smtClean="0">
                <a:solidFill>
                  <a:srgbClr val="F8F8EE"/>
                </a:solidFill>
                <a:latin typeface="Montserrat"/>
                <a:sym typeface="Montserrat"/>
              </a:rPr>
              <a:t>Consumiendo API</a:t>
            </a:r>
            <a:endParaRPr dirty="0"/>
          </a:p>
        </p:txBody>
      </p:sp>
      <p:sp>
        <p:nvSpPr>
          <p:cNvPr id="124" name="Google Shape;124;p4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16480138" y="7249095"/>
            <a:ext cx="2811148" cy="1799135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CuadroTexto 2"/>
          <p:cNvSpPr txBox="1"/>
          <p:nvPr/>
        </p:nvSpPr>
        <p:spPr>
          <a:xfrm>
            <a:off x="863514" y="6557554"/>
            <a:ext cx="128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https://api.mercadolibre.com/sites/MLA/search</a:t>
            </a:r>
          </a:p>
        </p:txBody>
      </p:sp>
    </p:spTree>
    <p:extLst>
      <p:ext uri="{BB962C8B-B14F-4D97-AF65-F5344CB8AC3E}">
        <p14:creationId xmlns:p14="http://schemas.microsoft.com/office/powerpoint/2010/main" val="42269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10508336" y="1256047"/>
            <a:ext cx="2281118" cy="2281118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l="13401" r="13401"/>
          <a:stretch/>
        </p:blipFill>
        <p:spPr>
          <a:xfrm>
            <a:off x="11648895" y="2018726"/>
            <a:ext cx="10164071" cy="926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415557" y="4008198"/>
            <a:ext cx="10092778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u="sng" dirty="0">
                <a:hlinkClick r:id="rId4"/>
              </a:rPr>
              <a:t>https://</a:t>
            </a:r>
            <a:r>
              <a:rPr lang="en-US" sz="4000" u="sng" dirty="0" smtClean="0">
                <a:hlinkClick r:id="rId4"/>
              </a:rPr>
              <a:t>api.mercadolibre.com/sites/MLA/search</a:t>
            </a:r>
            <a:endParaRPr lang="en-US" sz="4000" u="sng" dirty="0" smtClean="0"/>
          </a:p>
          <a:p>
            <a:pPr marL="431800" lvl="1">
              <a:lnSpc>
                <a:spcPct val="120000"/>
              </a:lnSpc>
              <a:buSzPts val="4000"/>
            </a:pP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</a:t>
            </a:r>
            <a:r>
              <a:rPr lang="en-US" sz="4000" b="1" dirty="0" smtClean="0">
                <a:latin typeface="Montserrat"/>
                <a:ea typeface="Montserrat"/>
                <a:cs typeface="Montserrat"/>
                <a:sym typeface="Montserrat"/>
                <a:hlinkClick r:id="rId5"/>
              </a:rPr>
              <a:t>www.redhat.com/es/topics/api/what-are-application-programming-interfaces</a:t>
            </a: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  <a:p>
            <a:pPr marL="863600" lvl="1" indent="-431800">
              <a:lnSpc>
                <a:spcPct val="120000"/>
              </a:lnSpc>
              <a:buSzPts val="4000"/>
              <a:buFont typeface="Arial"/>
              <a:buChar char="•"/>
            </a:pPr>
            <a:endParaRPr lang="en-US" sz="4000" b="1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-1175286" y="-733425"/>
            <a:ext cx="19696874" cy="275215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823777" y="465455"/>
            <a:ext cx="10620195" cy="962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53" b="1" i="0" u="none" strike="noStrike" cap="none">
                <a:solidFill>
                  <a:srgbClr val="F8F8EE"/>
                </a:solidFill>
                <a:latin typeface="Montserrat"/>
                <a:ea typeface="Montserrat"/>
                <a:cs typeface="Montserrat"/>
                <a:sym typeface="Montserrat"/>
              </a:rPr>
              <a:t>Material extra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-693905" y="1710409"/>
            <a:ext cx="2218924" cy="616635"/>
          </a:xfrm>
          <a:prstGeom prst="rect">
            <a:avLst/>
          </a:prstGeom>
          <a:solidFill>
            <a:srgbClr val="FE7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 rot="-5400000">
            <a:off x="14388323" y="-598330"/>
            <a:ext cx="2279436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6">
            <a:alphaModFix/>
          </a:blip>
          <a:srcRect r="72151"/>
          <a:stretch/>
        </p:blipFill>
        <p:spPr>
          <a:xfrm>
            <a:off x="16480138" y="192585"/>
            <a:ext cx="1558325" cy="15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 rot="5400000">
            <a:off x="8375735" y="-256781"/>
            <a:ext cx="2824049" cy="616635"/>
          </a:xfrm>
          <a:prstGeom prst="rect">
            <a:avLst/>
          </a:prstGeom>
          <a:solidFill>
            <a:srgbClr val="FF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155478" y="4252732"/>
            <a:ext cx="8940598" cy="2287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¡Gracias!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6377677" y="563993"/>
            <a:ext cx="2811148" cy="1799135"/>
          </a:xfrm>
          <a:prstGeom prst="rect">
            <a:avLst/>
          </a:prstGeom>
          <a:noFill/>
          <a:ln>
            <a:noFill/>
          </a:ln>
        </p:spPr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6076" y="893726"/>
            <a:ext cx="7234431" cy="9014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343921" y="8746915"/>
            <a:ext cx="3515605" cy="11616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37</Words>
  <Application>Microsoft Office PowerPoint</Application>
  <PresentationFormat>Personalizado</PresentationFormat>
  <Paragraphs>20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Calibri</vt:lpstr>
      <vt:lpstr>Anton</vt:lpstr>
      <vt:lpstr>Arial</vt:lpstr>
      <vt:lpstr>Didact Gothic</vt:lpstr>
      <vt:lpstr>Montserrat</vt:lpstr>
      <vt:lpstr>Helvetica Neue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23</cp:revision>
  <dcterms:created xsi:type="dcterms:W3CDTF">2006-08-16T00:00:00Z</dcterms:created>
  <dcterms:modified xsi:type="dcterms:W3CDTF">2021-05-08T16:18:45Z</dcterms:modified>
</cp:coreProperties>
</file>