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73" r:id="rId3"/>
    <p:sldId id="274" r:id="rId4"/>
    <p:sldId id="275" r:id="rId5"/>
    <p:sldId id="276" r:id="rId6"/>
    <p:sldId id="277" r:id="rId7"/>
    <p:sldId id="261" r:id="rId8"/>
    <p:sldId id="262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f23lADE80W1+G1d+p9Tgq0fF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02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25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9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50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es.reactjs.org/docs/contex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650126" y="3257002"/>
            <a:ext cx="1404604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4800" dirty="0">
                <a:latin typeface="Helvetica Neue" panose="020B0604020202020204" charset="0"/>
              </a:rPr>
              <a:t>Dado que </a:t>
            </a:r>
            <a:r>
              <a:rPr lang="es-ES" sz="4800" dirty="0" err="1">
                <a:latin typeface="Helvetica Neue" panose="020B0604020202020204" charset="0"/>
              </a:rPr>
              <a:t>React</a:t>
            </a:r>
            <a:r>
              <a:rPr lang="es-ES" sz="4800" dirty="0">
                <a:latin typeface="Helvetica Neue" panose="020B0604020202020204" charset="0"/>
              </a:rPr>
              <a:t> funciona con un flujo de datos unidireccional, la única manera de transmitir datos es vía </a:t>
            </a:r>
            <a:r>
              <a:rPr lang="es-ES" sz="4800" b="1" dirty="0" err="1">
                <a:latin typeface="Helvetica Neue" panose="020B0604020202020204" charset="0"/>
              </a:rPr>
              <a:t>props</a:t>
            </a:r>
            <a:endParaRPr lang="es-ES" sz="4000" b="1" i="1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Context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027" name="Picture 3" descr="https://lh3.googleusercontent.com/NuhTH6Pm4pg2egWLDMAg9j4Z4mbS58RzwsRtOoERdatIbjeENPrpcvbPS7UnaqdzctdWMwzB7abXiipLcYZdd9ckQ61bJ0lIwuP5w6mW_47vm0jRQQs4fLDhM1GiT46jopgiZIz30o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811" y="5862662"/>
            <a:ext cx="3657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zPgvpNWwIAGpBqnfXJ4iV6WfJ75-r0vV4WdprChtqBj0LQAXe_mxnCggkU2062J14F0xwxSz7MwvpNMldecDl6wZG9TM69zE5JM4VtdAL5MBIMkMur_nZpb5HseiRLImtmoBuAxvKc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343400"/>
            <a:ext cx="1905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zPgvpNWwIAGpBqnfXJ4iV6WfJ75-r0vV4WdprChtqBj0LQAXe_mxnCggkU2062J14F0xwxSz7MwvpNMldecDl6wZG9TM69zE5JM4VtdAL5MBIMkMur_nZpb5HseiRLImtmoBuAxvKc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150" y="5862662"/>
            <a:ext cx="4176758" cy="37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650126" y="6917555"/>
            <a:ext cx="14046049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S" sz="3200" dirty="0">
                <a:latin typeface="Helvetica Neue" panose="020B0604020202020204" charset="0"/>
              </a:rPr>
              <a:t>Los </a:t>
            </a:r>
            <a:r>
              <a:rPr lang="es-ES" sz="3200" b="1" dirty="0">
                <a:latin typeface="Helvetica Neue" panose="020B0604020202020204" charset="0"/>
              </a:rPr>
              <a:t>contextos </a:t>
            </a:r>
            <a:r>
              <a:rPr lang="es-ES" sz="3200" dirty="0">
                <a:latin typeface="Helvetica Neue" panose="020B0604020202020204" charset="0"/>
              </a:rPr>
              <a:t>también pueden ser alterados en </a:t>
            </a:r>
            <a:r>
              <a:rPr lang="es-ES" sz="3200" b="1" dirty="0">
                <a:latin typeface="Helvetica Neue" panose="020B0604020202020204" charset="0"/>
              </a:rPr>
              <a:t>tiempo de ejecución</a:t>
            </a:r>
            <a:r>
              <a:rPr lang="es-ES" sz="3200" dirty="0">
                <a:latin typeface="Helvetica Neue" panose="020B0604020202020204" charset="0"/>
              </a:rPr>
              <a:t>, y sus efectos </a:t>
            </a:r>
            <a:r>
              <a:rPr lang="es-ES" sz="3200" b="1" dirty="0">
                <a:latin typeface="Helvetica Neue" panose="020B0604020202020204" charset="0"/>
              </a:rPr>
              <a:t>propagados </a:t>
            </a:r>
            <a:r>
              <a:rPr lang="es-ES" sz="3200" dirty="0">
                <a:latin typeface="Helvetica Neue" panose="020B0604020202020204" charset="0"/>
              </a:rPr>
              <a:t>al resto de los consumidores</a:t>
            </a:r>
            <a:endParaRPr lang="es-ES" sz="3200" dirty="0"/>
          </a:p>
          <a:p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 smtClean="0"/>
              <a:t/>
            </a:r>
            <a:br>
              <a:rPr lang="es-ES" sz="3200" dirty="0" smtClean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Context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2050" name="Picture 2" descr="https://lh5.googleusercontent.com/zPgvpNWwIAGpBqnfXJ4iV6WfJ75-r0vV4WdprChtqBj0LQAXe_mxnCggkU2062J14F0xwxSz7MwvpNMldecDl6wZG9TM69zE5JM4VtdAL5MBIMkMur_nZpb5HseiRLImtmoBuAxvKc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6" y="2417914"/>
            <a:ext cx="4175598" cy="37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Context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3076" name="Picture 4" descr="https://lh5.googleusercontent.com/UVGr5eycEMgQdu5kNXWwCkzIC7a2kz1fOZKHJfMWh9QgZzO5NtZsrlCy3cuupb6vfl3YgoLKnDrFBFk0gyI6ZV5U-Cwn4QZn2Fb6Py592ggvYTcjd6dfv5ABaFF3uy-0mingi3BUoX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19" y="2327044"/>
            <a:ext cx="15240000" cy="7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1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Context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1525019" y="4178891"/>
            <a:ext cx="1487859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Helvetica Neue" panose="020B0604020202020204" charset="0"/>
              </a:rPr>
              <a:t>Lo importante al configurar esta estrategia será</a:t>
            </a:r>
            <a:r>
              <a:rPr lang="es-ES" sz="3600" dirty="0" smtClean="0">
                <a:latin typeface="Helvetica Neue" panose="020B0604020202020204" charset="0"/>
              </a:rPr>
              <a:t>:</a:t>
            </a:r>
          </a:p>
          <a:p>
            <a:endParaRPr lang="es-E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Helvetica Neue" panose="020B0604020202020204" charset="0"/>
              </a:rPr>
              <a:t>Saber </a:t>
            </a:r>
            <a:r>
              <a:rPr lang="es-ES" sz="3200" b="1" dirty="0">
                <a:latin typeface="Helvetica Neue" panose="020B0604020202020204" charset="0"/>
              </a:rPr>
              <a:t>elegir </a:t>
            </a:r>
            <a:r>
              <a:rPr lang="es-ES" sz="3200" dirty="0">
                <a:latin typeface="Helvetica Neue" panose="020B0604020202020204" charset="0"/>
              </a:rPr>
              <a:t>cuál es el </a:t>
            </a:r>
            <a:r>
              <a:rPr lang="es-ES" sz="3200" b="1" dirty="0">
                <a:latin typeface="Helvetica Neue" panose="020B0604020202020204" charset="0"/>
              </a:rPr>
              <a:t>punto estratégico </a:t>
            </a:r>
            <a:r>
              <a:rPr lang="es-ES" sz="3200" dirty="0">
                <a:latin typeface="Helvetica Neue" panose="020B0604020202020204" charset="0"/>
              </a:rPr>
              <a:t>de mi aplicación donde iniciaré el estado de ese </a:t>
            </a:r>
            <a:r>
              <a:rPr lang="es-ES" sz="3200" dirty="0" err="1" smtClean="0">
                <a:latin typeface="Helvetica Neue" panose="020B0604020202020204" charset="0"/>
              </a:rPr>
              <a:t>context</a:t>
            </a:r>
            <a:endParaRPr lang="es-ES" sz="3200" dirty="0" smtClean="0">
              <a:latin typeface="Helvetica Neue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latin typeface="Helvetica Neue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latin typeface="Helvetica Neue" panose="020B0604020202020204" charset="0"/>
              </a:rPr>
              <a:t>Combinarlo </a:t>
            </a:r>
            <a:r>
              <a:rPr lang="es-ES" sz="3200" dirty="0">
                <a:latin typeface="Helvetica Neue" panose="020B0604020202020204" charset="0"/>
              </a:rPr>
              <a:t>estratégicamente con un </a:t>
            </a:r>
            <a:r>
              <a:rPr lang="es-ES" sz="3200" b="1" dirty="0" err="1">
                <a:latin typeface="Helvetica Neue" panose="020B0604020202020204" charset="0"/>
              </a:rPr>
              <a:t>useState</a:t>
            </a:r>
            <a:r>
              <a:rPr lang="es-ES" sz="3200" b="1" dirty="0">
                <a:latin typeface="Helvetica Neue" panose="020B0604020202020204" charset="0"/>
              </a:rPr>
              <a:t> </a:t>
            </a:r>
            <a:r>
              <a:rPr lang="es-ES" sz="3200" dirty="0">
                <a:latin typeface="Helvetica Neue" panose="020B0604020202020204" charset="0"/>
              </a:rPr>
              <a:t>para poder </a:t>
            </a:r>
            <a:r>
              <a:rPr lang="es-ES" sz="3200" b="1" dirty="0">
                <a:latin typeface="Helvetica Neue" panose="020B0604020202020204" charset="0"/>
              </a:rPr>
              <a:t>mutarlo </a:t>
            </a:r>
            <a:r>
              <a:rPr lang="es-ES" sz="3200" dirty="0">
                <a:latin typeface="Helvetica Neue" panose="020B0604020202020204" charset="0"/>
              </a:rPr>
              <a:t>y que el </a:t>
            </a:r>
            <a:r>
              <a:rPr lang="es-ES" sz="3200" dirty="0" err="1">
                <a:latin typeface="Helvetica Neue" panose="020B0604020202020204" charset="0"/>
              </a:rPr>
              <a:t>useState</a:t>
            </a:r>
            <a:r>
              <a:rPr lang="es-ES" sz="3200" dirty="0">
                <a:latin typeface="Helvetica Neue" panose="020B0604020202020204" charset="0"/>
              </a:rPr>
              <a:t> me ayude a hacer </a:t>
            </a:r>
            <a:r>
              <a:rPr lang="es-ES" sz="3200" dirty="0" err="1">
                <a:latin typeface="Helvetica Neue" panose="020B0604020202020204" charset="0"/>
              </a:rPr>
              <a:t>trigger</a:t>
            </a:r>
            <a:r>
              <a:rPr lang="es-ES" sz="3200" dirty="0">
                <a:latin typeface="Helvetica Neue" panose="020B0604020202020204" charset="0"/>
              </a:rPr>
              <a:t> de </a:t>
            </a:r>
            <a:r>
              <a:rPr lang="es-ES" sz="3200" dirty="0" err="1">
                <a:latin typeface="Helvetica Neue" panose="020B0604020202020204" charset="0"/>
              </a:rPr>
              <a:t>renderings</a:t>
            </a:r>
            <a:r>
              <a:rPr lang="es-ES" sz="3200" dirty="0">
                <a:latin typeface="Helvetica Neue" panose="020B0604020202020204" charset="0"/>
              </a:rPr>
              <a:t> en </a:t>
            </a:r>
            <a:r>
              <a:rPr lang="es-ES" sz="3200" dirty="0" err="1">
                <a:latin typeface="Helvetica Neue" panose="020B0604020202020204" charset="0"/>
              </a:rPr>
              <a:t>consumers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01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Context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341129" y="2771709"/>
            <a:ext cx="14878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dirty="0" smtClean="0">
                <a:latin typeface="Helvetica Neue" panose="020B0604020202020204" charset="0"/>
              </a:rPr>
              <a:t>Componentes </a:t>
            </a:r>
            <a:r>
              <a:rPr lang="es-ES" sz="3600" b="1" i="1" dirty="0" err="1" smtClean="0">
                <a:latin typeface="Helvetica Neue" panose="020B0604020202020204" charset="0"/>
              </a:rPr>
              <a:t>provedores</a:t>
            </a:r>
            <a:endParaRPr lang="es-ES" sz="3600" b="1" i="1" dirty="0" smtClean="0">
              <a:latin typeface="Helvetica Neue" panose="020B0604020202020204" charset="0"/>
            </a:endParaRPr>
          </a:p>
          <a:p>
            <a:endParaRPr lang="es-ES" sz="3200" dirty="0" smtClean="0"/>
          </a:p>
          <a:p>
            <a:endParaRPr lang="en-US" sz="3200" dirty="0"/>
          </a:p>
        </p:txBody>
      </p:sp>
      <p:pic>
        <p:nvPicPr>
          <p:cNvPr id="4100" name="Picture 4" descr="https://lh5.googleusercontent.com/T3CGFM8KVadVG35QSi0h5qVoiT2RY4OHngSVRjnLK5eT_e6ZPy5YFlTnogW2wjkAgmPpHEUauWmk2J8GpCWTahAaj3ccc6D5hZXYNy8PekFIkgeWRCf0jlzqz4YRjQNFiSl_zJLIan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94" y="3557350"/>
            <a:ext cx="11220806" cy="672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94" y="2833349"/>
            <a:ext cx="5125165" cy="7240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41129" y="5721846"/>
            <a:ext cx="618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CacheContext</a:t>
            </a:r>
            <a:r>
              <a:rPr lang="es-AR" sz="2400" dirty="0" smtClean="0"/>
              <a:t> es la variable que se encargara de </a:t>
            </a:r>
            <a:r>
              <a:rPr lang="es-AR" sz="2400" dirty="0" err="1" smtClean="0"/>
              <a:t>de</a:t>
            </a:r>
            <a:r>
              <a:rPr lang="es-AR" sz="2400" dirty="0" smtClean="0"/>
              <a:t> mantener todos los valores globales en nuestra aplicación. </a:t>
            </a:r>
            <a:endParaRPr lang="en-US" sz="2400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4245429" y="3409322"/>
            <a:ext cx="4167051" cy="2194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4245429" y="7142591"/>
            <a:ext cx="4167051" cy="1905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err="1" smtClean="0">
                <a:solidFill>
                  <a:srgbClr val="F8F8EE"/>
                </a:solidFill>
                <a:latin typeface="Montserrat"/>
                <a:sym typeface="Montserrat"/>
              </a:rPr>
              <a:t>Context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/>
          <p:cNvSpPr txBox="1"/>
          <p:nvPr/>
        </p:nvSpPr>
        <p:spPr>
          <a:xfrm>
            <a:off x="341129" y="2771709"/>
            <a:ext cx="14878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dirty="0" smtClean="0">
                <a:latin typeface="Helvetica Neue" panose="020B0604020202020204" charset="0"/>
              </a:rPr>
              <a:t>Componentes consumidores</a:t>
            </a:r>
          </a:p>
          <a:p>
            <a:endParaRPr lang="es-ES" sz="3200" dirty="0" smtClean="0"/>
          </a:p>
          <a:p>
            <a:endParaRPr lang="en-US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415557" y="5512840"/>
            <a:ext cx="6181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Como vemos en CompenentA2, para poder usar la información del </a:t>
            </a:r>
            <a:r>
              <a:rPr lang="es-AR" sz="2400" dirty="0" err="1" smtClean="0"/>
              <a:t>context</a:t>
            </a:r>
            <a:r>
              <a:rPr lang="es-AR" sz="2400" dirty="0" smtClean="0"/>
              <a:t>, tenemos que usar, y para eso usamos el </a:t>
            </a:r>
            <a:r>
              <a:rPr lang="es-AR" sz="2400" b="1" dirty="0" smtClean="0"/>
              <a:t>Hook</a:t>
            </a:r>
            <a:r>
              <a:rPr lang="es-AR" sz="2400" dirty="0" smtClean="0"/>
              <a:t> de </a:t>
            </a:r>
            <a:r>
              <a:rPr lang="es-AR" sz="2400" b="1" dirty="0" err="1" smtClean="0"/>
              <a:t>useContext</a:t>
            </a:r>
            <a:r>
              <a:rPr lang="es-AR" sz="2400" b="1" dirty="0" smtClean="0"/>
              <a:t>(</a:t>
            </a:r>
            <a:r>
              <a:rPr lang="es-AR" sz="2400" b="1" dirty="0" err="1" smtClean="0"/>
              <a:t>nombreDelContext</a:t>
            </a:r>
            <a:r>
              <a:rPr lang="es-AR" sz="2400" b="1" dirty="0" smtClean="0"/>
              <a:t>)</a:t>
            </a:r>
            <a:endParaRPr lang="en-US" sz="2400" b="1" dirty="0"/>
          </a:p>
        </p:txBody>
      </p:sp>
      <p:pic>
        <p:nvPicPr>
          <p:cNvPr id="6146" name="Picture 2" descr="https://lh3.googleusercontent.com/_zLtL8wkhbtdVqD5Gni5rDp_B_1SMwjDIyFnu-GsVJRRSMs-2GTk04ohUuuDk0_FkZAKQgT_s1-rKmBcewFcOofqGmwZIGkQtjaVClD-HuSb3XI3V9eET-8BHYr7OHoBEfZGHt5cM5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04" y="2327044"/>
            <a:ext cx="8953500" cy="77152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0508336" y="1256047"/>
            <a:ext cx="2281118" cy="2281118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13401" r="13401"/>
          <a:stretch/>
        </p:blipFill>
        <p:spPr>
          <a:xfrm>
            <a:off x="11648895" y="2018726"/>
            <a:ext cx="10164071" cy="926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15557" y="5744233"/>
            <a:ext cx="100927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u="sng" dirty="0">
                <a:hlinkClick r:id="rId4"/>
              </a:rPr>
              <a:t>https://</a:t>
            </a:r>
            <a:r>
              <a:rPr lang="en-US" sz="4000" u="sng" dirty="0" smtClean="0">
                <a:hlinkClick r:id="rId4"/>
              </a:rPr>
              <a:t>es.reactjs.org/docs/context.html</a:t>
            </a:r>
            <a:endParaRPr lang="en-US" sz="4000" u="sng" dirty="0" smtClean="0"/>
          </a:p>
          <a:p>
            <a:pPr marL="431800" lvl="1">
              <a:lnSpc>
                <a:spcPct val="120000"/>
              </a:lnSpc>
              <a:buSzPts val="4000"/>
            </a:pP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23777" y="465455"/>
            <a:ext cx="10620195" cy="9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 b="1" i="0" u="none" strike="noStrike" cap="none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Material extra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 rot="5400000">
            <a:off x="8375735" y="-256781"/>
            <a:ext cx="2824049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155478" y="4252732"/>
            <a:ext cx="8940598" cy="228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16377677" y="563993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076" y="893726"/>
            <a:ext cx="7234431" cy="90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343921" y="8746915"/>
            <a:ext cx="3515605" cy="1161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148</Words>
  <Application>Microsoft Office PowerPoint</Application>
  <PresentationFormat>Personalizado</PresentationFormat>
  <Paragraphs>21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Helvetica Neue</vt:lpstr>
      <vt:lpstr>Arial</vt:lpstr>
      <vt:lpstr>Montserrat</vt:lpstr>
      <vt:lpstr>Helvetica Neue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27</cp:revision>
  <dcterms:created xsi:type="dcterms:W3CDTF">2006-08-16T00:00:00Z</dcterms:created>
  <dcterms:modified xsi:type="dcterms:W3CDTF">2021-05-08T23:02:06Z</dcterms:modified>
</cp:coreProperties>
</file>