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9" r:id="rId2"/>
    <p:sldId id="278" r:id="rId3"/>
    <p:sldId id="273" r:id="rId4"/>
    <p:sldId id="279" r:id="rId5"/>
    <p:sldId id="280" r:id="rId6"/>
    <p:sldId id="281" r:id="rId7"/>
    <p:sldId id="282" r:id="rId8"/>
    <p:sldId id="283" r:id="rId9"/>
    <p:sldId id="262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Helvetica Neue" panose="020B060402020202020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Helvetica Neue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jf23lADE80W1+G1d+p9Tgq0fFv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5579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2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3585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0208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472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5659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9681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1650126" y="3257002"/>
            <a:ext cx="14046049" cy="357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ES" sz="4800" dirty="0">
                <a:latin typeface="Helvetica Neue" panose="020B0604020202020204" charset="0"/>
              </a:rPr>
              <a:t>Preguntémonos:</a:t>
            </a:r>
            <a:endParaRPr lang="es-ES" sz="4800" dirty="0"/>
          </a:p>
          <a:p>
            <a:pPr algn="ctr"/>
            <a:r>
              <a:rPr lang="es-ES" sz="4800" dirty="0"/>
              <a:t/>
            </a:r>
            <a:br>
              <a:rPr lang="es-ES" sz="4800" dirty="0"/>
            </a:br>
            <a:r>
              <a:rPr lang="es-ES" sz="4800" dirty="0">
                <a:latin typeface="Helvetica Neue" panose="020B0604020202020204" charset="0"/>
              </a:rPr>
              <a:t>¿Cual es el punto de inicio de nuestra app?</a:t>
            </a:r>
            <a:endParaRPr lang="es-ES" sz="4800" dirty="0"/>
          </a:p>
          <a:p>
            <a:r>
              <a:rPr lang="es-ES" sz="4800" dirty="0"/>
              <a:t/>
            </a:r>
            <a:br>
              <a:rPr lang="es-ES" sz="4800" dirty="0"/>
            </a:br>
            <a:endParaRPr lang="es-ES" sz="4000" b="1" i="1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63514" y="363664"/>
            <a:ext cx="10620195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err="1" smtClean="0">
                <a:solidFill>
                  <a:srgbClr val="F8F8EE"/>
                </a:solidFill>
                <a:latin typeface="Montserrat"/>
                <a:sym typeface="Montserrat"/>
              </a:rPr>
              <a:t>Routing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pic>
        <p:nvPicPr>
          <p:cNvPr id="1026" name="Picture 2" descr="https://lh5.googleusercontent.com/zPgvpNWwIAGpBqnfXJ4iV6WfJ75-r0vV4WdprChtqBj0LQAXe_mxnCggkU2062J14F0xwxSz7MwvpNMldecDl6wZG9TM69zE5JM4VtdAL5MBIMkMur_nZpb5HseiRLImtmoBuAxvKc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4343400"/>
            <a:ext cx="190500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s://lh4.googleusercontent.com/yFMhQGd0sYFBdr21YCYPITKqLH3aG5F2ZuIwMgzKaEKW889iERpwZUaZvLsHAtLfMd109xlm2fOMWt81c8GypYJl8Ny5LGHXChcDVVbY3DjmCpKYQXitnUMQs6CdhPRvb_gSF4455e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350" y="5401492"/>
            <a:ext cx="97536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63514" y="363664"/>
            <a:ext cx="10620195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err="1" smtClean="0">
                <a:solidFill>
                  <a:srgbClr val="F8F8EE"/>
                </a:solidFill>
                <a:latin typeface="Montserrat"/>
                <a:sym typeface="Montserrat"/>
              </a:rPr>
              <a:t>Routing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pic>
        <p:nvPicPr>
          <p:cNvPr id="1026" name="Picture 2" descr="https://lh5.googleusercontent.com/zPgvpNWwIAGpBqnfXJ4iV6WfJ75-r0vV4WdprChtqBj0LQAXe_mxnCggkU2062J14F0xwxSz7MwvpNMldecDl6wZG9TM69zE5JM4VtdAL5MBIMkMur_nZpb5HseiRLImtmoBuAxvKc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4343400"/>
            <a:ext cx="190500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889" y="3399543"/>
            <a:ext cx="10560658" cy="604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1173674" y="3885247"/>
            <a:ext cx="14046049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s-ES" sz="3200" dirty="0">
                <a:latin typeface="Helvetica Neue" panose="020B0604020202020204" charset="0"/>
              </a:rPr>
              <a:t>Por defecto </a:t>
            </a:r>
            <a:r>
              <a:rPr lang="es-ES" sz="3200" dirty="0" err="1">
                <a:latin typeface="Helvetica Neue" panose="020B0604020202020204" charset="0"/>
              </a:rPr>
              <a:t>React</a:t>
            </a:r>
            <a:r>
              <a:rPr lang="es-ES" sz="3200" dirty="0">
                <a:latin typeface="Helvetica Neue" panose="020B0604020202020204" charset="0"/>
              </a:rPr>
              <a:t> no viene</a:t>
            </a:r>
            <a:endParaRPr lang="es-ES" sz="3200" dirty="0"/>
          </a:p>
          <a:p>
            <a:r>
              <a:rPr lang="es-ES" sz="3200" dirty="0">
                <a:latin typeface="Helvetica Neue" panose="020B0604020202020204" charset="0"/>
              </a:rPr>
              <a:t>con un mecanismo integrado</a:t>
            </a:r>
            <a:endParaRPr lang="es-ES" sz="3200" dirty="0"/>
          </a:p>
          <a:p>
            <a:r>
              <a:rPr lang="es-ES" sz="3200" dirty="0">
                <a:latin typeface="Helvetica Neue" panose="020B0604020202020204" charset="0"/>
              </a:rPr>
              <a:t>de navegación.</a:t>
            </a:r>
            <a:endParaRPr lang="es-ES" sz="3200" dirty="0"/>
          </a:p>
          <a:p>
            <a:r>
              <a:rPr lang="es-ES" sz="3200" dirty="0"/>
              <a:t/>
            </a:r>
            <a:br>
              <a:rPr lang="es-ES" sz="3200" dirty="0"/>
            </a:br>
            <a:r>
              <a:rPr lang="es-ES" sz="3200" dirty="0">
                <a:latin typeface="Helvetica Neue" panose="020B0604020202020204" charset="0"/>
              </a:rPr>
              <a:t>Esto es para mantener sus dependencias al </a:t>
            </a:r>
            <a:r>
              <a:rPr lang="es-ES" sz="3200" b="1" dirty="0">
                <a:latin typeface="Helvetica Neue" panose="020B0604020202020204" charset="0"/>
              </a:rPr>
              <a:t>mínimo </a:t>
            </a:r>
            <a:r>
              <a:rPr lang="es-ES" sz="3200" dirty="0">
                <a:latin typeface="Helvetica Neue" panose="020B0604020202020204" charset="0"/>
              </a:rPr>
              <a:t>y dado que </a:t>
            </a:r>
            <a:r>
              <a:rPr lang="es-ES" sz="3200" b="1" dirty="0">
                <a:latin typeface="Helvetica Neue" panose="020B0604020202020204" charset="0"/>
              </a:rPr>
              <a:t>no todo proyecto necesita </a:t>
            </a:r>
            <a:r>
              <a:rPr lang="es-ES" sz="3200" b="1" dirty="0" err="1">
                <a:latin typeface="Helvetica Neue" panose="020B0604020202020204" charset="0"/>
              </a:rPr>
              <a:t>routing</a:t>
            </a:r>
            <a:r>
              <a:rPr lang="es-ES" sz="3200" dirty="0">
                <a:latin typeface="Helvetica Neue" panose="020B0604020202020204" charset="0"/>
              </a:rPr>
              <a:t>, se maneja como una dependencia aparte.</a:t>
            </a:r>
            <a:endParaRPr lang="es-ES" sz="3200" dirty="0"/>
          </a:p>
          <a:p>
            <a:r>
              <a:rPr lang="es-ES" sz="3200" dirty="0"/>
              <a:t/>
            </a:r>
            <a:br>
              <a:rPr lang="es-ES" sz="3200" dirty="0"/>
            </a:br>
            <a:r>
              <a:rPr lang="es-ES" sz="3200" dirty="0">
                <a:latin typeface="Helvetica Neue" panose="020B0604020202020204" charset="0"/>
              </a:rPr>
              <a:t>Hay varias soluciones, pero hoy instalaremos:</a:t>
            </a:r>
            <a:endParaRPr lang="es-ES" sz="3200" dirty="0"/>
          </a:p>
          <a:p>
            <a:r>
              <a:rPr lang="es-ES" sz="3200" b="1" dirty="0" err="1" smtClean="0">
                <a:latin typeface="Courier New" panose="02070309020205020404" pitchFamily="49" charset="0"/>
              </a:rPr>
              <a:t>react-router-dom</a:t>
            </a:r>
            <a:endParaRPr lang="es-ES" sz="3200" dirty="0"/>
          </a:p>
        </p:txBody>
      </p:sp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63514" y="363664"/>
            <a:ext cx="10620195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err="1" smtClean="0">
                <a:solidFill>
                  <a:srgbClr val="F8F8EE"/>
                </a:solidFill>
                <a:latin typeface="Montserrat"/>
                <a:sym typeface="Montserrat"/>
              </a:rPr>
              <a:t>Routing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CuadroTexto 3"/>
          <p:cNvSpPr txBox="1"/>
          <p:nvPr/>
        </p:nvSpPr>
        <p:spPr>
          <a:xfrm>
            <a:off x="1110343" y="8525010"/>
            <a:ext cx="7562808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   </a:t>
            </a:r>
            <a:r>
              <a:rPr lang="en-US" sz="2800" b="1" dirty="0" err="1">
                <a:solidFill>
                  <a:schemeClr val="bg1"/>
                </a:solidFill>
              </a:rPr>
              <a:t>npm</a:t>
            </a:r>
            <a:r>
              <a:rPr lang="en-US" sz="2800" b="1" dirty="0">
                <a:solidFill>
                  <a:schemeClr val="bg1"/>
                </a:solidFill>
              </a:rPr>
              <a:t> install  react-router-</a:t>
            </a:r>
            <a:r>
              <a:rPr lang="en-US" sz="2800" b="1" dirty="0" err="1">
                <a:solidFill>
                  <a:schemeClr val="bg1"/>
                </a:solidFill>
              </a:rPr>
              <a:t>dom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94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1173674" y="3885247"/>
            <a:ext cx="1404604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3200" dirty="0" err="1">
                <a:latin typeface="Helvetica Neue" panose="020B0604020202020204" charset="0"/>
              </a:rPr>
              <a:t>Una</a:t>
            </a:r>
            <a:r>
              <a:rPr lang="en-US" sz="3200" dirty="0">
                <a:latin typeface="Helvetica Neue" panose="020B0604020202020204" charset="0"/>
              </a:rPr>
              <a:t> </a:t>
            </a:r>
            <a:r>
              <a:rPr lang="en-US" sz="3200" dirty="0" err="1">
                <a:latin typeface="Helvetica Neue" panose="020B0604020202020204" charset="0"/>
              </a:rPr>
              <a:t>vez</a:t>
            </a:r>
            <a:r>
              <a:rPr lang="en-US" sz="3200" dirty="0">
                <a:latin typeface="Helvetica Neue" panose="020B0604020202020204" charset="0"/>
              </a:rPr>
              <a:t> </a:t>
            </a:r>
            <a:r>
              <a:rPr lang="en-US" sz="3200" dirty="0" err="1">
                <a:latin typeface="Helvetica Neue" panose="020B0604020202020204" charset="0"/>
              </a:rPr>
              <a:t>instalado</a:t>
            </a:r>
            <a:r>
              <a:rPr lang="en-US" sz="3200" dirty="0">
                <a:latin typeface="Helvetica Neue" panose="020B0604020202020204" charset="0"/>
              </a:rPr>
              <a:t>, </a:t>
            </a:r>
            <a:r>
              <a:rPr lang="en-US" sz="3200" dirty="0" err="1">
                <a:latin typeface="Helvetica Neue" panose="020B0604020202020204" charset="0"/>
              </a:rPr>
              <a:t>importaremos</a:t>
            </a:r>
            <a:r>
              <a:rPr lang="en-US" sz="3200" dirty="0">
                <a:latin typeface="Helvetica Neue" panose="020B0604020202020204" charset="0"/>
              </a:rPr>
              <a:t> el </a:t>
            </a:r>
            <a:r>
              <a:rPr lang="en-US" sz="3200" dirty="0" err="1">
                <a:latin typeface="Helvetica Neue" panose="020B0604020202020204" charset="0"/>
              </a:rPr>
              <a:t>módulo</a:t>
            </a:r>
            <a:r>
              <a:rPr lang="en-US" sz="3200" dirty="0">
                <a:latin typeface="Helvetica Neue" panose="020B0604020202020204" charset="0"/>
              </a:rPr>
              <a:t> </a:t>
            </a:r>
            <a:r>
              <a:rPr lang="en-US" sz="3200" dirty="0" err="1">
                <a:latin typeface="Helvetica Neue" panose="020B0604020202020204" charset="0"/>
              </a:rPr>
              <a:t>desde</a:t>
            </a:r>
            <a:r>
              <a:rPr lang="en-US" sz="3200" dirty="0">
                <a:latin typeface="Helvetica Neue" panose="020B0604020202020204" charset="0"/>
              </a:rPr>
              <a:t> </a:t>
            </a:r>
            <a:r>
              <a:rPr lang="en-US" sz="3200" b="1" dirty="0" smtClean="0">
                <a:latin typeface="Courier New" panose="02070309020205020404" pitchFamily="49" charset="0"/>
              </a:rPr>
              <a:t>react-router-</a:t>
            </a:r>
            <a:r>
              <a:rPr lang="en-US" sz="3200" b="1" dirty="0" err="1" smtClean="0">
                <a:latin typeface="Courier New" panose="02070309020205020404" pitchFamily="49" charset="0"/>
              </a:rPr>
              <a:t>dom</a:t>
            </a:r>
            <a:endParaRPr lang="en-US" sz="3200" dirty="0"/>
          </a:p>
        </p:txBody>
      </p:sp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63514" y="363664"/>
            <a:ext cx="10620195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err="1" smtClean="0">
                <a:solidFill>
                  <a:srgbClr val="F8F8EE"/>
                </a:solidFill>
                <a:latin typeface="Montserrat"/>
                <a:sym typeface="Montserrat"/>
              </a:rPr>
              <a:t>Routing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pic>
        <p:nvPicPr>
          <p:cNvPr id="8194" name="Picture 2" descr="https://lh3.googleusercontent.com/OOrLeFmhYjOa21dh3-QzZOmv07xakgRAA6PPtNGfP7O7bIyAPqvnOcYuc8cvMESkkmdCiI6ROnAM_6Glu1PqJIBWc27s7PuCeMYBTJXy0117BZ25ZM1FZLfi7TAmZJJbswxMby89t7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272" y="4755898"/>
            <a:ext cx="110109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3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654653" y="4157056"/>
            <a:ext cx="8375275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fontAlgn="base"/>
            <a:endParaRPr lang="es-ES" sz="48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s-ES" sz="2400" dirty="0" err="1" smtClean="0"/>
              <a:t>Wrappear</a:t>
            </a:r>
            <a:r>
              <a:rPr lang="es-ES" sz="2400" dirty="0" smtClean="0"/>
              <a:t> </a:t>
            </a:r>
            <a:r>
              <a:rPr lang="es-ES" sz="2400" dirty="0"/>
              <a:t>(envolver) la aplicación en un </a:t>
            </a:r>
            <a:r>
              <a:rPr lang="es-ES" sz="2400" b="1" dirty="0" err="1" smtClean="0"/>
              <a:t>BrowserRouter</a:t>
            </a:r>
            <a:r>
              <a:rPr lang="es-ES" sz="2400" b="1" dirty="0" smtClean="0"/>
              <a:t/>
            </a:r>
            <a:br>
              <a:rPr lang="es-ES" sz="2400" b="1" dirty="0" smtClean="0"/>
            </a:br>
            <a:endParaRPr lang="es-ES" sz="24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s-ES" sz="2400" dirty="0"/>
              <a:t>Crear un </a:t>
            </a:r>
            <a:r>
              <a:rPr lang="es-ES" sz="2400" b="1" dirty="0" err="1"/>
              <a:t>Switch</a:t>
            </a:r>
            <a:r>
              <a:rPr lang="es-ES" sz="2400" dirty="0"/>
              <a:t> (donde proyectaremos las vistas navegadas</a:t>
            </a:r>
            <a:r>
              <a:rPr lang="es-ES" sz="2400" dirty="0" smtClean="0"/>
              <a:t>)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Crear los </a:t>
            </a:r>
            <a:r>
              <a:rPr lang="es-ES" sz="2400" b="1" dirty="0" err="1"/>
              <a:t>Route’s</a:t>
            </a:r>
            <a:r>
              <a:rPr lang="es-ES" sz="2400" dirty="0"/>
              <a:t> de las distintas navegaciones con sus componentes asociados</a:t>
            </a:r>
            <a:endParaRPr lang="en-US" sz="4800" dirty="0"/>
          </a:p>
        </p:txBody>
      </p:sp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63514" y="363664"/>
            <a:ext cx="10620195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err="1" smtClean="0">
                <a:solidFill>
                  <a:srgbClr val="F8F8EE"/>
                </a:solidFill>
                <a:latin typeface="Montserrat"/>
                <a:sym typeface="Montserrat"/>
              </a:rPr>
              <a:t>Routing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pic>
        <p:nvPicPr>
          <p:cNvPr id="9218" name="Picture 2" descr="https://lh3.googleusercontent.com/om4JFjnhJ_0YNrDm4Jh1I0-99u7yiP3glbsFZaONTJxK5zyMqegJ6yr1Dml7Jvf7WuoQkLa3doXzrXn-v9T4l8D9xLT2dAXxhqxwcV5bC_U_2H5dhw3fohGcJuXpzSID_pJqvDGk4v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18" y="3216531"/>
            <a:ext cx="7529124" cy="542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654653" y="3146200"/>
            <a:ext cx="8467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i="1" dirty="0" smtClean="0"/>
              <a:t>¿Cómo configuramos nuestro </a:t>
            </a:r>
            <a:r>
              <a:rPr lang="es-AR" sz="2800" b="1" i="1" dirty="0" err="1" smtClean="0"/>
              <a:t>routing</a:t>
            </a:r>
            <a:r>
              <a:rPr lang="es-AR" sz="2800" b="1" i="1" dirty="0" smtClean="0"/>
              <a:t> y los </a:t>
            </a:r>
            <a:r>
              <a:rPr lang="es-AR" sz="2800" b="1" i="1" dirty="0" err="1" smtClean="0"/>
              <a:t>paths</a:t>
            </a:r>
            <a:r>
              <a:rPr lang="es-AR" sz="2800" b="1" i="1" dirty="0" smtClean="0"/>
              <a:t>?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396306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63514" y="363664"/>
            <a:ext cx="10620195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err="1" smtClean="0">
                <a:solidFill>
                  <a:srgbClr val="F8F8EE"/>
                </a:solidFill>
                <a:latin typeface="Montserrat"/>
                <a:sym typeface="Montserrat"/>
              </a:rPr>
              <a:t>Routing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CuadroTexto 1"/>
          <p:cNvSpPr txBox="1"/>
          <p:nvPr/>
        </p:nvSpPr>
        <p:spPr>
          <a:xfrm>
            <a:off x="654653" y="3146200"/>
            <a:ext cx="8467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i="1" dirty="0" smtClean="0"/>
              <a:t>Navegando entre rutas</a:t>
            </a:r>
            <a:endParaRPr lang="en-US" sz="4000" b="1" i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654653" y="4796894"/>
            <a:ext cx="69871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>
                <a:latin typeface="Helvetica Neue" panose="020B0604020202020204" charset="0"/>
              </a:rPr>
              <a:t>Ahora que tenemos todo configurado podemos importar un </a:t>
            </a:r>
            <a:r>
              <a:rPr lang="es-ES" sz="2000" b="1">
                <a:latin typeface="Helvetica Neue" panose="020B0604020202020204" charset="0"/>
              </a:rPr>
              <a:t>link </a:t>
            </a:r>
            <a:r>
              <a:rPr lang="es-ES" sz="2000">
                <a:latin typeface="Helvetica Neue" panose="020B0604020202020204" charset="0"/>
              </a:rPr>
              <a:t>perteneciente a react-router-dom en </a:t>
            </a:r>
            <a:r>
              <a:rPr lang="es-ES" sz="2000" b="1">
                <a:latin typeface="Helvetica Neue" panose="020B0604020202020204" charset="0"/>
              </a:rPr>
              <a:t>cualquier componente </a:t>
            </a:r>
            <a:r>
              <a:rPr lang="es-ES" sz="2000">
                <a:latin typeface="Helvetica Neue" panose="020B0604020202020204" charset="0"/>
              </a:rPr>
              <a:t>del sub-árbol del &lt;</a:t>
            </a:r>
            <a:r>
              <a:rPr lang="es-ES" sz="2000" b="1">
                <a:latin typeface="Helvetica Neue" panose="020B0604020202020204" charset="0"/>
              </a:rPr>
              <a:t>BrowserRouter</a:t>
            </a:r>
            <a:r>
              <a:rPr lang="es-ES" sz="2000">
                <a:latin typeface="Helvetica Neue" panose="020B0604020202020204" charset="0"/>
              </a:rPr>
              <a:t>&gt; </a:t>
            </a:r>
            <a:endParaRPr lang="es-ES" sz="2000"/>
          </a:p>
          <a:p>
            <a:r>
              <a:rPr lang="es-ES" sz="2000"/>
              <a:t/>
            </a:r>
            <a:br>
              <a:rPr lang="es-ES" sz="2000"/>
            </a:br>
            <a:r>
              <a:rPr lang="es-ES" sz="2000">
                <a:latin typeface="Helvetica Neue" panose="020B0604020202020204" charset="0"/>
              </a:rPr>
              <a:t>y usarlo para que al clickear, el </a:t>
            </a:r>
            <a:r>
              <a:rPr lang="es-ES" sz="2000" b="1">
                <a:latin typeface="Helvetica Neue" panose="020B0604020202020204" charset="0"/>
              </a:rPr>
              <a:t>BrowserRouter</a:t>
            </a:r>
            <a:r>
              <a:rPr lang="es-ES" sz="2000">
                <a:latin typeface="Helvetica Neue" panose="020B0604020202020204" charset="0"/>
              </a:rPr>
              <a:t> renderice ese </a:t>
            </a:r>
            <a:r>
              <a:rPr lang="es-ES" sz="2000" b="1">
                <a:latin typeface="Helvetica Neue" panose="020B0604020202020204" charset="0"/>
              </a:rPr>
              <a:t>Route </a:t>
            </a:r>
            <a:r>
              <a:rPr lang="es-ES" sz="2000">
                <a:latin typeface="Helvetica Neue" panose="020B0604020202020204" charset="0"/>
              </a:rPr>
              <a:t>que habíamos declarado dentro del </a:t>
            </a:r>
            <a:r>
              <a:rPr lang="es-ES" sz="2000" b="1">
                <a:latin typeface="Helvetica Neue" panose="020B0604020202020204" charset="0"/>
              </a:rPr>
              <a:t>Switch</a:t>
            </a:r>
            <a:endParaRPr lang="en-US" sz="2000" dirty="0"/>
          </a:p>
        </p:txBody>
      </p:sp>
      <p:pic>
        <p:nvPicPr>
          <p:cNvPr id="10243" name="Picture 3" descr="https://lh5.googleusercontent.com/QtL6o-NOYX_pVpAVygf3RJnsVDDQ96Aypr8U-P--lAL7kc2SvmVakOF7GS9gbiLApD_z6ioUJ99wtRwkpiXC1AWSwir5dIg1jcPo_KlPxyt_aQKAR808bWTsQZ7iJzHan-eV-2FW8K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151" y="6011986"/>
            <a:ext cx="71437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s://lh3.googleusercontent.com/HZAgxkDzCa8GcWXA3VCSU2i3SDKIfMZYjuINWYhxkgQ6xPIWmLih6KnwPJmWaIK4a7CkFSgW8Pt6yOQ6LZRR7kot5O-slpsLkjPobz6skZq05DaE1gadFGlklbOWdpNpZEjPk7a2d6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151" y="3596744"/>
            <a:ext cx="71247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87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63514" y="363664"/>
            <a:ext cx="10620195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err="1" smtClean="0">
                <a:solidFill>
                  <a:srgbClr val="F8F8EE"/>
                </a:solidFill>
                <a:latin typeface="Montserrat"/>
                <a:sym typeface="Montserrat"/>
              </a:rPr>
              <a:t>Routing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CuadroTexto 1"/>
          <p:cNvSpPr txBox="1"/>
          <p:nvPr/>
        </p:nvSpPr>
        <p:spPr>
          <a:xfrm>
            <a:off x="654653" y="3146200"/>
            <a:ext cx="8467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i="1" dirty="0" smtClean="0"/>
              <a:t>Navegando rutas dinámicas</a:t>
            </a:r>
            <a:endParaRPr lang="en-US" sz="4000" b="1" i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654653" y="4796894"/>
            <a:ext cx="69871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Para recibir ese parámetro desde el componente, lo que haremos será usar un </a:t>
            </a:r>
            <a:r>
              <a:rPr lang="es-ES" sz="2800" dirty="0" err="1" smtClean="0"/>
              <a:t>hook</a:t>
            </a:r>
            <a:r>
              <a:rPr lang="es-ES" sz="2800" dirty="0" smtClean="0"/>
              <a:t>. </a:t>
            </a:r>
            <a:endParaRPr lang="en-US" sz="2000" dirty="0"/>
          </a:p>
        </p:txBody>
      </p:sp>
      <p:sp>
        <p:nvSpPr>
          <p:cNvPr id="4" name="Rectángulo 3"/>
          <p:cNvSpPr/>
          <p:nvPr/>
        </p:nvSpPr>
        <p:spPr>
          <a:xfrm>
            <a:off x="654653" y="6493685"/>
            <a:ext cx="9144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800" b="1" dirty="0" err="1">
                <a:latin typeface="Helvetica Neue" panose="020B0604020202020204" charset="0"/>
              </a:rPr>
              <a:t>useParams</a:t>
            </a:r>
            <a:r>
              <a:rPr lang="es-ES" sz="2800" dirty="0" smtClean="0">
                <a:latin typeface="Helvetica Neue" panose="020B0604020202020204" charset="0"/>
              </a:rPr>
              <a:t>:</a:t>
            </a:r>
            <a:br>
              <a:rPr lang="es-ES" sz="2800" dirty="0" smtClean="0">
                <a:latin typeface="Helvetica Neue" panose="020B0604020202020204" charset="0"/>
              </a:rPr>
            </a:br>
            <a:endParaRPr lang="es-ES" sz="2000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sz="2800" dirty="0">
                <a:latin typeface="Helvetica Neue" panose="020B0604020202020204" charset="0"/>
              </a:rPr>
              <a:t>Lo podemos utilizar para leer en </a:t>
            </a:r>
            <a:r>
              <a:rPr lang="es-ES" sz="2800" dirty="0" err="1">
                <a:latin typeface="Helvetica Neue" panose="020B0604020202020204" charset="0"/>
              </a:rPr>
              <a:t>js</a:t>
            </a:r>
            <a:r>
              <a:rPr lang="es-ES" sz="2800" dirty="0">
                <a:latin typeface="Helvetica Neue" panose="020B0604020202020204" charset="0"/>
              </a:rPr>
              <a:t> los parámetros de la ruta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sz="2800" dirty="0">
                <a:latin typeface="Helvetica Neue" panose="020B0604020202020204" charset="0"/>
              </a:rPr>
              <a:t>En combinación con un </a:t>
            </a:r>
            <a:r>
              <a:rPr lang="es-ES" sz="2800" dirty="0" err="1">
                <a:latin typeface="Helvetica Neue" panose="020B0604020202020204" charset="0"/>
              </a:rPr>
              <a:t>useEffect</a:t>
            </a:r>
            <a:r>
              <a:rPr lang="es-ES" sz="2800" dirty="0">
                <a:latin typeface="Helvetica Neue" panose="020B0604020202020204" charset="0"/>
              </a:rPr>
              <a:t> nos sirve para obtener actualizaciones sobre los parámetros</a:t>
            </a:r>
          </a:p>
        </p:txBody>
      </p:sp>
      <p:pic>
        <p:nvPicPr>
          <p:cNvPr id="11268" name="Picture 4" descr="https://lh6.googleusercontent.com/Waar1_rdmTTWuNUzOY0fQ7id0opxo30SjfyG0rsq1Fng6iUNDO7NZM41zylrO-0TK0GGiKMhM-PB-huwyipPhEzaPB68Kwl1ak6e54g1ntRftEd-V7ak9GEhVDLINy_vL-92dqoPBp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728" y="4796894"/>
            <a:ext cx="73152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46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63514" y="363664"/>
            <a:ext cx="10620195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err="1" smtClean="0">
                <a:solidFill>
                  <a:srgbClr val="F8F8EE"/>
                </a:solidFill>
                <a:latin typeface="Montserrat"/>
                <a:sym typeface="Montserrat"/>
              </a:rPr>
              <a:t>Routing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CuadroTexto 1"/>
          <p:cNvSpPr txBox="1"/>
          <p:nvPr/>
        </p:nvSpPr>
        <p:spPr>
          <a:xfrm>
            <a:off x="2810025" y="5719583"/>
            <a:ext cx="13334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6000" b="1" i="1" dirty="0" smtClean="0"/>
              <a:t>Busquemos productos en la API ;)</a:t>
            </a:r>
            <a:endParaRPr lang="en-US" sz="6000" b="1" i="1" dirty="0"/>
          </a:p>
        </p:txBody>
      </p:sp>
    </p:spTree>
    <p:extLst>
      <p:ext uri="{BB962C8B-B14F-4D97-AF65-F5344CB8AC3E}">
        <p14:creationId xmlns:p14="http://schemas.microsoft.com/office/powerpoint/2010/main" val="254723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/>
          <p:nvPr/>
        </p:nvSpPr>
        <p:spPr>
          <a:xfrm rot="5400000">
            <a:off x="8375735" y="-256781"/>
            <a:ext cx="2824049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"/>
          <p:cNvSpPr txBox="1"/>
          <p:nvPr/>
        </p:nvSpPr>
        <p:spPr>
          <a:xfrm>
            <a:off x="1155478" y="4252732"/>
            <a:ext cx="8940598" cy="2287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¡Gracias!</a:t>
            </a:r>
            <a:endParaRPr/>
          </a:p>
        </p:txBody>
      </p:sp>
      <p:sp>
        <p:nvSpPr>
          <p:cNvPr id="159" name="Google Shape;159;p7"/>
          <p:cNvSpPr/>
          <p:nvPr/>
        </p:nvSpPr>
        <p:spPr>
          <a:xfrm>
            <a:off x="16377677" y="563993"/>
            <a:ext cx="2811148" cy="1799135"/>
          </a:xfrm>
          <a:prstGeom prst="rect">
            <a:avLst/>
          </a:prstGeom>
          <a:noFill/>
          <a:ln>
            <a:noFill/>
          </a:ln>
        </p:spPr>
      </p:sp>
      <p:pic>
        <p:nvPicPr>
          <p:cNvPr id="160" name="Google Shape;1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6076" y="893726"/>
            <a:ext cx="7234431" cy="901486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/>
          <p:nvPr/>
        </p:nvSpPr>
        <p:spPr>
          <a:xfrm>
            <a:off x="343921" y="8746915"/>
            <a:ext cx="3515605" cy="116167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103</Words>
  <Application>Microsoft Office PowerPoint</Application>
  <PresentationFormat>Personalizado</PresentationFormat>
  <Paragraphs>35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Calibri</vt:lpstr>
      <vt:lpstr>Helvetica Neue</vt:lpstr>
      <vt:lpstr>Arial</vt:lpstr>
      <vt:lpstr>Courier New</vt:lpstr>
      <vt:lpstr>Montserrat</vt:lpstr>
      <vt:lpstr>Helvetica Neue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27</cp:revision>
  <dcterms:created xsi:type="dcterms:W3CDTF">2006-08-16T00:00:00Z</dcterms:created>
  <dcterms:modified xsi:type="dcterms:W3CDTF">2021-05-08T16:49:49Z</dcterms:modified>
</cp:coreProperties>
</file>