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3" r:id="rId3"/>
    <p:sldId id="264" r:id="rId4"/>
    <p:sldId id="285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585" autoAdjust="0"/>
  </p:normalViewPr>
  <p:slideViewPr>
    <p:cSldViewPr snapToGrid="0" showGuides="1">
      <p:cViewPr>
        <p:scale>
          <a:sx n="50" d="100"/>
          <a:sy n="50" d="100"/>
        </p:scale>
        <p:origin x="-1836" y="-19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06/01/2025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06/01/2025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06/01/2025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06/01/2025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06/01/2025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06/01/2025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github.com/prifabisil/eboo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undo_subtitulo">
            <a:extLst>
              <a:ext uri="{FF2B5EF4-FFF2-40B4-BE49-F238E27FC236}">
                <a16:creationId xmlns=""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0" y="2446960"/>
            <a:ext cx="9601200" cy="830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623289" y="650177"/>
            <a:ext cx="9048067" cy="1200329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pt-BR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8BIT WONDER" panose="00000400000000000000" pitchFamily="2" charset="0"/>
              </a:rPr>
              <a:t>SQL SIMPLIFICADO</a:t>
            </a:r>
            <a:endParaRPr lang="pt-BR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8BIT WONDER" panose="00000400000000000000" pitchFamily="2" charset="0"/>
            </a:endParaRPr>
          </a:p>
        </p:txBody>
      </p:sp>
      <p:sp>
        <p:nvSpPr>
          <p:cNvPr id="13" name="subtitulo">
            <a:extLst>
              <a:ext uri="{FF2B5EF4-FFF2-40B4-BE49-F238E27FC236}">
                <a16:creationId xmlns=""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1133243" y="2446960"/>
            <a:ext cx="80281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Um Guia Básico para Iniciantes</a:t>
            </a:r>
          </a:p>
        </p:txBody>
      </p:sp>
      <p:sp>
        <p:nvSpPr>
          <p:cNvPr id="16" name="fundo_rodape">
            <a:extLst>
              <a:ext uri="{FF2B5EF4-FFF2-40B4-BE49-F238E27FC236}">
                <a16:creationId xmlns=""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2612571" y="11632661"/>
            <a:ext cx="4378164" cy="830997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dape">
            <a:extLst>
              <a:ext uri="{FF2B5EF4-FFF2-40B4-BE49-F238E27FC236}">
                <a16:creationId xmlns=""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3008281" y="11632661"/>
            <a:ext cx="3982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D0A27"/>
                </a:solidFill>
                <a:latin typeface="Impact" panose="020B0806030902050204" pitchFamily="34" charset="0"/>
              </a:rPr>
              <a:t>Priscila Oliveira</a:t>
            </a:r>
            <a:endParaRPr lang="pt-BR" sz="4400" dirty="0">
              <a:solidFill>
                <a:srgbClr val="0D0A27"/>
              </a:solidFill>
              <a:latin typeface="Impact" panose="020B0806030902050204" pitchFamily="34" charset="0"/>
            </a:endParaRPr>
          </a:p>
        </p:txBody>
      </p:sp>
      <p:pic>
        <p:nvPicPr>
          <p:cNvPr id="1026" name="Picture 2" descr="C:\Users\pri_f\Downloads\_15aeaa16-4495-4c65-b24e-c858072edd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803" y="3744219"/>
            <a:ext cx="7065594" cy="706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92277" y="740170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DELETE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222438"/>
            <a:ext cx="78166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 comando </a:t>
            </a:r>
            <a:r>
              <a:rPr lang="pt-BR" sz="2400" b="1" dirty="0"/>
              <a:t>DELETE</a:t>
            </a:r>
            <a:r>
              <a:rPr lang="pt-BR" sz="2400" dirty="0"/>
              <a:t> remove registros de uma tabela.</a:t>
            </a: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Exemplo: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650" y="1748560"/>
            <a:ext cx="6934200" cy="416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" y="4453660"/>
            <a:ext cx="6934200" cy="416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0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FILTROS E ORDENAÇÃO</a:t>
            </a:r>
            <a:endParaRPr lang="pt-BR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=""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 smtClean="0">
                <a:ln w="18000">
                  <a:solidFill>
                    <a:schemeClr val="accent2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Impact" panose="020B0806030902050204" pitchFamily="34" charset="0"/>
              </a:rPr>
              <a:t>03</a:t>
            </a:r>
            <a:endParaRPr lang="pt-BR" sz="28700" b="1" dirty="0">
              <a:ln w="18000">
                <a:solidFill>
                  <a:schemeClr val="accent2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=""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5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92277" y="740170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WHERE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222438"/>
            <a:ext cx="78166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 comando </a:t>
            </a:r>
            <a:r>
              <a:rPr lang="pt-BR" sz="2400" b="1" dirty="0"/>
              <a:t>WHERE</a:t>
            </a:r>
            <a:r>
              <a:rPr lang="pt-BR" sz="2400" dirty="0"/>
              <a:t> é usado para filtrar registros.</a:t>
            </a: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Exemplo: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5" y="1636165"/>
            <a:ext cx="7174785" cy="430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236" y="4341264"/>
            <a:ext cx="7365285" cy="44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6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92277" y="740170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ORDER BY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795281" y="2222438"/>
            <a:ext cx="78166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 comando </a:t>
            </a:r>
            <a:r>
              <a:rPr lang="pt-BR" sz="2400" b="1" dirty="0"/>
              <a:t>ORDER BY </a:t>
            </a:r>
            <a:r>
              <a:rPr lang="pt-BR" sz="2400" dirty="0"/>
              <a:t>ordena os resultados.</a:t>
            </a:r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Exemplo: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04" y="1600456"/>
            <a:ext cx="7521218" cy="451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2705"/>
            <a:ext cx="7775218" cy="466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9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CONCLUSÃO</a:t>
            </a:r>
            <a:endParaRPr lang="pt-BR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892277" y="7328298"/>
            <a:ext cx="7731978" cy="106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=""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8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222438"/>
            <a:ext cx="781664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SQL é uma ferramenta poderosa para gerenciar dados em bancos de dados relacionais. Com os comandos básicos e conceitos apresentados neste </a:t>
            </a:r>
            <a:r>
              <a:rPr lang="pt-BR" sz="2400" dirty="0" err="1"/>
              <a:t>ebook</a:t>
            </a:r>
            <a:r>
              <a:rPr lang="pt-BR" sz="2400" dirty="0"/>
              <a:t>, você já pode começar a explorar o mundo dos bancos de dados e criar suas próprias consultas.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=""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  <p:pic>
        <p:nvPicPr>
          <p:cNvPr id="2056" name="Picture 8" descr="Ficheiro:Sql data base with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67" y="8912224"/>
            <a:ext cx="4076845" cy="190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3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  <a:endParaRPr lang="pt-BR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892277" y="7328298"/>
            <a:ext cx="7731978" cy="106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=""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</a:t>
            </a:r>
            <a:r>
              <a:rPr lang="pt-BR" sz="2400" dirty="0" smtClean="0"/>
              <a:t>.</a:t>
            </a:r>
            <a:endParaRPr lang="pt-BR" sz="2400" dirty="0"/>
          </a:p>
          <a:p>
            <a:pPr algn="ctr"/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902369" y="714582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=""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17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=""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355558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83763" y="7743940"/>
            <a:ext cx="781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Autora: Priscila Fabiana da Silva Oliveira</a:t>
            </a:r>
            <a:endParaRPr lang="pt-BR" sz="2800" dirty="0"/>
          </a:p>
        </p:txBody>
      </p:sp>
      <p:sp>
        <p:nvSpPr>
          <p:cNvPr id="17" name="texto_componente">
            <a:hlinkClick r:id="rId4"/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6799960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hlinkClick r:id="rId4"/>
              </a:rPr>
              <a:t>https://</a:t>
            </a:r>
            <a:r>
              <a:rPr lang="pt-BR" sz="2400" dirty="0" smtClean="0">
                <a:hlinkClick r:id="rId4"/>
              </a:rPr>
              <a:t>github.com/prifabisil/ebook</a:t>
            </a:r>
            <a:endParaRPr lang="pt-BR" sz="2400" dirty="0"/>
          </a:p>
          <a:p>
            <a:pPr algn="ctr"/>
            <a:endParaRPr lang="pt-BR" sz="2400" dirty="0"/>
          </a:p>
        </p:txBody>
      </p:sp>
      <p:pic>
        <p:nvPicPr>
          <p:cNvPr id="19" name="Picture 8" descr="Ficheiro:Sql data base with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67" y="8912224"/>
            <a:ext cx="4076845" cy="190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8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222438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SQL (</a:t>
            </a:r>
            <a:r>
              <a:rPr lang="pt-BR" sz="2400" dirty="0" err="1"/>
              <a:t>Structured</a:t>
            </a:r>
            <a:r>
              <a:rPr lang="pt-BR" sz="2400" dirty="0"/>
              <a:t> Query </a:t>
            </a:r>
            <a:r>
              <a:rPr lang="pt-BR" sz="2400" dirty="0" err="1"/>
              <a:t>Language</a:t>
            </a:r>
            <a:r>
              <a:rPr lang="pt-BR" sz="2400" dirty="0"/>
              <a:t>) é uma linguagem de programação utilizada para gerenciar e manipular bancos de dados relacionais. Com o SQL, você pode criar, ler, atualizar e deletar dados armazenados em tabelas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92277" y="740170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SQL (STRUCTURED QUERY LANGUAGE)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=""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pic>
        <p:nvPicPr>
          <p:cNvPr id="2056" name="Picture 8" descr="Ficheiro:Sql data base with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67" y="8912224"/>
            <a:ext cx="4076845" cy="190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PRINCIPAIS CONCEITOS DO SQL</a:t>
            </a:r>
            <a:endParaRPr lang="pt-BR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=""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8000">
                  <a:solidFill>
                    <a:schemeClr val="accent2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=""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92277" y="740170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TABELAS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222438"/>
            <a:ext cx="7816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Uma tabela é uma estrutura que organiza os dados em linhas e colunas. Cada coluna representa um campo e cada linha representa um registro</a:t>
            </a:r>
            <a:r>
              <a:rPr lang="pt-BR" sz="24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/>
          </a:p>
        </p:txBody>
      </p:sp>
      <p:pic>
        <p:nvPicPr>
          <p:cNvPr id="12" name="Picture 8" descr="Ficheiro:Sql data base with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67" y="8912224"/>
            <a:ext cx="4076845" cy="190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7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92277" y="740170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COMANDOS ESSENCIAIS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222438"/>
            <a:ext cx="7816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 smtClean="0"/>
              <a:t>SELECT</a:t>
            </a:r>
            <a:r>
              <a:rPr lang="pt-BR" sz="2400" b="1" dirty="0"/>
              <a:t>: </a:t>
            </a:r>
            <a:r>
              <a:rPr lang="pt-BR" sz="2400" dirty="0"/>
              <a:t>Utilizado para consultar dados em uma tabela</a:t>
            </a:r>
            <a:r>
              <a:rPr lang="pt-BR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400" b="1" dirty="0" smtClean="0"/>
              <a:t>INSERT</a:t>
            </a:r>
            <a:r>
              <a:rPr lang="pt-BR" sz="2400" b="1" dirty="0"/>
              <a:t>: </a:t>
            </a:r>
            <a:r>
              <a:rPr lang="pt-BR" sz="2400" dirty="0"/>
              <a:t>Insere novos dados em uma tabela</a:t>
            </a:r>
            <a:r>
              <a:rPr lang="pt-BR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400" b="1" dirty="0" smtClean="0"/>
              <a:t>UPDATE</a:t>
            </a:r>
            <a:r>
              <a:rPr lang="pt-BR" sz="2400" b="1" dirty="0"/>
              <a:t>: </a:t>
            </a:r>
            <a:r>
              <a:rPr lang="pt-BR" sz="2400" dirty="0"/>
              <a:t>Atualiza dados existentes</a:t>
            </a:r>
            <a:r>
              <a:rPr lang="pt-BR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400" b="1" dirty="0" smtClean="0"/>
              <a:t>DELETE</a:t>
            </a:r>
            <a:r>
              <a:rPr lang="pt-BR" sz="2400" b="1" dirty="0"/>
              <a:t>: </a:t>
            </a:r>
            <a:r>
              <a:rPr lang="pt-BR" sz="2400" dirty="0"/>
              <a:t>Remove dados de uma tabela.</a:t>
            </a: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/>
          </a:p>
        </p:txBody>
      </p:sp>
      <p:pic>
        <p:nvPicPr>
          <p:cNvPr id="6" name="Picture 8" descr="Ficheiro:Sql data base with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67" y="8912224"/>
            <a:ext cx="4076845" cy="190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7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COMANDOS SQL BÁSICOS</a:t>
            </a:r>
            <a:endParaRPr lang="pt-BR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=""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 smtClean="0">
                <a:ln w="18000">
                  <a:solidFill>
                    <a:schemeClr val="accent2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Impact" panose="020B0806030902050204" pitchFamily="34" charset="0"/>
              </a:rPr>
              <a:t>02</a:t>
            </a:r>
            <a:endParaRPr lang="pt-BR" sz="28700" b="1" dirty="0">
              <a:ln w="18000">
                <a:solidFill>
                  <a:schemeClr val="accent2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=""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3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92277" y="740170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SELECT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222438"/>
            <a:ext cx="78166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 comando </a:t>
            </a:r>
            <a:r>
              <a:rPr lang="pt-BR" sz="2400" b="1" dirty="0"/>
              <a:t>SELECT</a:t>
            </a:r>
            <a:r>
              <a:rPr lang="pt-BR" sz="2400" dirty="0"/>
              <a:t> é usado para buscar dados de uma ou mais tabelas</a:t>
            </a:r>
            <a:r>
              <a:rPr lang="pt-BR" sz="24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Exemplo: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67" y="2357727"/>
            <a:ext cx="6166231" cy="369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48" y="4505684"/>
            <a:ext cx="6317052" cy="379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0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92277" y="740170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INSERT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222438"/>
            <a:ext cx="78166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 comando </a:t>
            </a:r>
            <a:r>
              <a:rPr lang="pt-BR" sz="2400" b="1" dirty="0"/>
              <a:t>INSERT</a:t>
            </a:r>
            <a:r>
              <a:rPr lang="pt-BR" sz="2400" dirty="0"/>
              <a:t> adiciona novos registros a uma tabela.</a:t>
            </a: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Exemplo: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1" y="1864432"/>
            <a:ext cx="6137173" cy="368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68" y="4584772"/>
            <a:ext cx="6403873" cy="384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92277" y="740170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UPDATE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222438"/>
            <a:ext cx="78166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 comando </a:t>
            </a:r>
            <a:r>
              <a:rPr lang="pt-BR" sz="2400" b="1" dirty="0"/>
              <a:t>UPDATE</a:t>
            </a:r>
            <a:r>
              <a:rPr lang="pt-BR" sz="2400" dirty="0"/>
              <a:t> altera dados existentes em uma tabela.</a:t>
            </a: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Exemplo: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900960"/>
            <a:ext cx="6553200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8" y="4515833"/>
            <a:ext cx="6537222" cy="3922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5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5235</TotalTime>
  <Words>295</Words>
  <Application>Microsoft Office PowerPoint</Application>
  <PresentationFormat>Papel A3 (297x420 mm)</PresentationFormat>
  <Paragraphs>88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Priscila Oliveira</cp:lastModifiedBy>
  <cp:revision>26</cp:revision>
  <dcterms:created xsi:type="dcterms:W3CDTF">2023-06-15T14:34:16Z</dcterms:created>
  <dcterms:modified xsi:type="dcterms:W3CDTF">2025-01-07T02:07:04Z</dcterms:modified>
</cp:coreProperties>
</file>