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AAC0-130D-4B98-BA5F-05EECF8FA00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E11-B057-4E97-8A8B-630000B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820" y="3840481"/>
            <a:ext cx="1468807" cy="1204422"/>
          </a:xfrm>
          <a:prstGeom prst="rect">
            <a:avLst/>
          </a:prstGeom>
        </p:spPr>
      </p:pic>
      <p:pic>
        <p:nvPicPr>
          <p:cNvPr id="1026" name="Picture 2" descr="http://files.linuxgizmos.com/ni_robori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4" y="1107480"/>
            <a:ext cx="5751930" cy="56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296"/>
          <a:stretch/>
        </p:blipFill>
        <p:spPr>
          <a:xfrm>
            <a:off x="6295075" y="1498706"/>
            <a:ext cx="3694745" cy="48588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57989" y="2574758"/>
            <a:ext cx="0" cy="54142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4242" y="3104147"/>
            <a:ext cx="6412832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59315" y="2304047"/>
            <a:ext cx="0" cy="80010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4242" y="782053"/>
            <a:ext cx="0" cy="1692441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74294" y="782053"/>
            <a:ext cx="6617369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91663" y="782053"/>
            <a:ext cx="0" cy="1588167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389" y="445168"/>
            <a:ext cx="20053" cy="197718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9442" y="445168"/>
            <a:ext cx="7186863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6305" y="445168"/>
            <a:ext cx="28074" cy="184742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PRIFKE~1.USA\AppData\Local\Temp\SNAGHTML1669bd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409949"/>
            <a:ext cx="92583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RIFKE~1.USA\AppData\Local\Temp\SNAGHTML166ae8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92"/>
            <a:ext cx="7048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032760" y="3329940"/>
            <a:ext cx="0" cy="1424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032760" y="3337560"/>
            <a:ext cx="426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44240" y="2769869"/>
            <a:ext cx="0" cy="5753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91840" y="2632709"/>
            <a:ext cx="0" cy="57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3220" y="3208020"/>
            <a:ext cx="0" cy="166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10038" y="3217697"/>
            <a:ext cx="381802" cy="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00814" y="4862011"/>
            <a:ext cx="3453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ecx.images-amazon.com/images/I/31G0-lHdkW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24985">
            <a:off x="3480855" y="1392569"/>
            <a:ext cx="1291640" cy="12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41YI8TKGOyL._SX342_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7" b="66821"/>
          <a:stretch/>
        </p:blipFill>
        <p:spPr bwMode="auto">
          <a:xfrm rot="5400000" flipV="1">
            <a:off x="2878686" y="708321"/>
            <a:ext cx="922008" cy="19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Rifken</dc:creator>
  <cp:lastModifiedBy>Peter Rifken</cp:lastModifiedBy>
  <cp:revision>9</cp:revision>
  <dcterms:created xsi:type="dcterms:W3CDTF">2015-05-02T12:21:46Z</dcterms:created>
  <dcterms:modified xsi:type="dcterms:W3CDTF">2015-05-02T22:08:04Z</dcterms:modified>
</cp:coreProperties>
</file>