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06" autoAdjust="0"/>
  </p:normalViewPr>
  <p:slideViewPr>
    <p:cSldViewPr snapToGrid="0" snapToObjects="1">
      <p:cViewPr varScale="1">
        <p:scale>
          <a:sx n="67" d="100"/>
          <a:sy n="67" d="100"/>
        </p:scale>
        <p:origin x="147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3142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1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8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Picture 1 </a:t>
            </a:r>
          </a:p>
          <a:p>
            <a:pPr marL="228600" indent="-228600">
              <a:spcBef>
                <a:spcPts val="0"/>
              </a:spcBef>
              <a:buAutoNum type="arabicParenR"/>
            </a:pPr>
            <a:r>
              <a:rPr lang="en-US" dirty="0" smtClean="0"/>
              <a:t>Describe what</a:t>
            </a:r>
            <a:r>
              <a:rPr lang="en-US" baseline="0" dirty="0" smtClean="0"/>
              <a:t> kind of looping is required generally in test sequences</a:t>
            </a:r>
          </a:p>
          <a:p>
            <a:pPr marL="228600" indent="-228600">
              <a:spcBef>
                <a:spcPts val="0"/>
              </a:spcBef>
              <a:buAutoNum type="arabicParenR"/>
            </a:pPr>
            <a:r>
              <a:rPr lang="en-US" baseline="0" dirty="0" smtClean="0"/>
              <a:t>Describe how test stand looping will differ from the tool</a:t>
            </a:r>
          </a:p>
          <a:p>
            <a:pPr marL="228600" indent="-228600">
              <a:spcBef>
                <a:spcPts val="0"/>
              </a:spcBef>
              <a:buAutoNum type="arabicParenR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aseline="0" dirty="0" smtClean="0"/>
              <a:t>Picture 2</a:t>
            </a:r>
          </a:p>
          <a:p>
            <a:pPr marL="228600" indent="-228600">
              <a:spcBef>
                <a:spcPts val="0"/>
              </a:spcBef>
              <a:buAutoNum type="arabicParenR"/>
            </a:pPr>
            <a:r>
              <a:rPr lang="en-US" baseline="0" dirty="0" smtClean="0"/>
              <a:t>Describe the various features of the GUI</a:t>
            </a:r>
          </a:p>
          <a:p>
            <a:pPr marL="685800" lvl="1" indent="-228600">
              <a:spcBef>
                <a:spcPts val="0"/>
              </a:spcBef>
              <a:buAutoNum type="arabicParenR"/>
            </a:pPr>
            <a:r>
              <a:rPr lang="en-US" baseline="0" dirty="0" smtClean="0"/>
              <a:t>Combination of iterations</a:t>
            </a:r>
          </a:p>
          <a:p>
            <a:pPr marL="685800" lvl="1" indent="-228600">
              <a:spcBef>
                <a:spcPts val="0"/>
              </a:spcBef>
              <a:buAutoNum type="arabicParenR"/>
            </a:pPr>
            <a:r>
              <a:rPr lang="en-US" baseline="0" dirty="0" smtClean="0"/>
              <a:t>Import Export test conditions</a:t>
            </a:r>
          </a:p>
          <a:p>
            <a:pPr marL="685800" lvl="1" indent="-228600">
              <a:spcBef>
                <a:spcPts val="0"/>
              </a:spcBef>
              <a:buAutoNum type="arabicParenR"/>
            </a:pPr>
            <a:r>
              <a:rPr lang="en-US" baseline="0" dirty="0" smtClean="0"/>
              <a:t>Different types of forcing conditions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baseline="0" dirty="0" smtClean="0"/>
              <a:t>Picture 3</a:t>
            </a:r>
          </a:p>
          <a:p>
            <a:pPr marL="685800" lvl="1" indent="-228600">
              <a:spcBef>
                <a:spcPts val="0"/>
              </a:spcBef>
              <a:buAutoNum type="arabicParenR"/>
            </a:pPr>
            <a:r>
              <a:rPr lang="en-US" baseline="0" dirty="0" smtClean="0"/>
              <a:t>Talk about </a:t>
            </a:r>
            <a:r>
              <a:rPr lang="en-US" baseline="0" dirty="0" err="1" smtClean="0"/>
              <a:t>Datalog</a:t>
            </a:r>
            <a:endParaRPr lang="en-US" baseline="0" dirty="0" smtClean="0"/>
          </a:p>
          <a:p>
            <a:pPr marL="685800" lvl="1" indent="-228600">
              <a:spcBef>
                <a:spcPts val="0"/>
              </a:spcBef>
              <a:buAutoNum type="arabicParenR"/>
            </a:pPr>
            <a:endParaRPr lang="en-US" baseline="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baseline="0" dirty="0" smtClean="0"/>
              <a:t>Picture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aseline="0" dirty="0" smtClean="0"/>
              <a:t>1) Report Generation</a:t>
            </a:r>
          </a:p>
          <a:p>
            <a:pPr marL="685800" lvl="1" indent="-228600">
              <a:spcBef>
                <a:spcPts val="0"/>
              </a:spcBef>
              <a:buAutoNum type="arabicParenR"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7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74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9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4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58950"/>
            <a:ext cx="7772400" cy="158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Soliton Infrastructure Tools on TestStand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550" y="2917968"/>
            <a:ext cx="3460900" cy="14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Needs Across Teams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694175" y="1799550"/>
            <a:ext cx="3279899" cy="25268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Accommodate Instrumentation across multiple test benches/product teams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Run test sequence across multiple test conditions (Temperature, Voltage Sweeps, etc)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Log Test Sequence Results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Report Generation in custom format</a:t>
            </a:r>
          </a:p>
        </p:txBody>
      </p:sp>
      <p:grpSp>
        <p:nvGrpSpPr>
          <p:cNvPr id="38" name="Shape 38"/>
          <p:cNvGrpSpPr/>
          <p:nvPr/>
        </p:nvGrpSpPr>
        <p:grpSpPr>
          <a:xfrm>
            <a:off x="2953775" y="1556925"/>
            <a:ext cx="2740456" cy="3012150"/>
            <a:chOff x="512475" y="1341775"/>
            <a:chExt cx="3429000" cy="3012150"/>
          </a:xfrm>
        </p:grpSpPr>
        <p:sp>
          <p:nvSpPr>
            <p:cNvPr id="39" name="Shape 39"/>
            <p:cNvSpPr txBox="1"/>
            <p:nvPr/>
          </p:nvSpPr>
          <p:spPr>
            <a:xfrm>
              <a:off x="512475" y="1341775"/>
              <a:ext cx="2254800" cy="626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300" b="1"/>
                <a:t>PVT Characterization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512475" y="2137125"/>
              <a:ext cx="2254800" cy="626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300" b="1"/>
                <a:t>Firmware Validation</a:t>
              </a: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512475" y="2932475"/>
              <a:ext cx="2254800" cy="626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300" b="1"/>
                <a:t>System Validation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12475" y="3727825"/>
              <a:ext cx="2254800" cy="626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300" b="1"/>
                <a:t>Standards Compliance Testing</a:t>
              </a:r>
            </a:p>
          </p:txBody>
        </p:sp>
        <p:cxnSp>
          <p:nvCxnSpPr>
            <p:cNvPr id="43" name="Shape 43"/>
            <p:cNvCxnSpPr>
              <a:stCxn id="39" idx="3"/>
              <a:endCxn id="37" idx="1"/>
            </p:cNvCxnSpPr>
            <p:nvPr/>
          </p:nvCxnSpPr>
          <p:spPr>
            <a:xfrm>
              <a:off x="2767275" y="1654825"/>
              <a:ext cx="1174199" cy="119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44" name="Shape 44"/>
            <p:cNvCxnSpPr>
              <a:stCxn id="42" idx="3"/>
              <a:endCxn id="37" idx="1"/>
            </p:cNvCxnSpPr>
            <p:nvPr/>
          </p:nvCxnSpPr>
          <p:spPr>
            <a:xfrm rot="10800000" flipH="1">
              <a:off x="2767275" y="2847775"/>
              <a:ext cx="1174199" cy="119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45" name="Shape 45"/>
            <p:cNvCxnSpPr>
              <a:stCxn id="41" idx="3"/>
              <a:endCxn id="37" idx="1"/>
            </p:cNvCxnSpPr>
            <p:nvPr/>
          </p:nvCxnSpPr>
          <p:spPr>
            <a:xfrm rot="10800000" flipH="1">
              <a:off x="2767275" y="2847725"/>
              <a:ext cx="1174199" cy="39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46" name="Shape 46"/>
            <p:cNvCxnSpPr>
              <a:stCxn id="40" idx="3"/>
              <a:endCxn id="37" idx="1"/>
            </p:cNvCxnSpPr>
            <p:nvPr/>
          </p:nvCxnSpPr>
          <p:spPr>
            <a:xfrm>
              <a:off x="2767275" y="2450175"/>
              <a:ext cx="1174199" cy="39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sp>
        <p:nvSpPr>
          <p:cNvPr id="47" name="Shape 47"/>
          <p:cNvSpPr txBox="1"/>
          <p:nvPr/>
        </p:nvSpPr>
        <p:spPr>
          <a:xfrm>
            <a:off x="2832650" y="1063375"/>
            <a:ext cx="20313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Validation Activity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6318475" y="1063375"/>
            <a:ext cx="20313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Common Needs</a:t>
            </a:r>
          </a:p>
        </p:txBody>
      </p:sp>
      <p:sp>
        <p:nvSpPr>
          <p:cNvPr id="49" name="Shape 49"/>
          <p:cNvSpPr/>
          <p:nvPr/>
        </p:nvSpPr>
        <p:spPr>
          <a:xfrm>
            <a:off x="286775" y="1556850"/>
            <a:ext cx="1807799" cy="30122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/>
              <a:t>PMICs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/>
              <a:t>Data Converters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/>
              <a:t>RFICs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/>
              <a:t>Processors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/>
              <a:t>etc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75025" y="1063362"/>
            <a:ext cx="2031300" cy="3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b="1"/>
              <a:t>DUT Type</a:t>
            </a:r>
          </a:p>
        </p:txBody>
      </p:sp>
      <p:sp>
        <p:nvSpPr>
          <p:cNvPr id="51" name="Shape 51"/>
          <p:cNvSpPr/>
          <p:nvPr/>
        </p:nvSpPr>
        <p:spPr>
          <a:xfrm>
            <a:off x="2337875" y="2839350"/>
            <a:ext cx="372600" cy="447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52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Soliton Infrastructure Tools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(LabVIEW &amp; TestStand) 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99" y="1063375"/>
            <a:ext cx="5391648" cy="4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5504801" y="995550"/>
            <a:ext cx="3477599" cy="40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200000"/>
              </a:lnSpc>
              <a:spcBef>
                <a:spcPts val="60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Soliton helps develop automation software infrastructure capable of reuse across multiple product teams for varied validation needs. In this presentation, we have provided an overview of a few tools developed in NI TestStand</a:t>
            </a:r>
          </a:p>
          <a:p>
            <a:pPr marL="457200" lvl="0" indent="-298450" algn="just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100" dirty="0">
                <a:solidFill>
                  <a:schemeClr val="dk1"/>
                </a:solidFill>
              </a:rPr>
              <a:t>Tools developed using LabVIEW &amp; TestStand</a:t>
            </a:r>
          </a:p>
          <a:p>
            <a:pPr marL="457200" lvl="0" indent="-298450" algn="just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100" dirty="0" smtClean="0">
                <a:solidFill>
                  <a:schemeClr val="dk1"/>
                </a:solidFill>
              </a:rPr>
              <a:t>Highly customized </a:t>
            </a:r>
            <a:r>
              <a:rPr lang="en" sz="1100" dirty="0" smtClean="0">
                <a:solidFill>
                  <a:schemeClr val="dk1"/>
                </a:solidFill>
              </a:rPr>
              <a:t>TestStand </a:t>
            </a:r>
            <a:r>
              <a:rPr lang="en" sz="1100" dirty="0">
                <a:solidFill>
                  <a:schemeClr val="dk1"/>
                </a:solidFill>
              </a:rPr>
              <a:t>environment</a:t>
            </a:r>
          </a:p>
          <a:p>
            <a:pPr marL="457200" lvl="0" indent="-298450" algn="just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100" dirty="0">
                <a:solidFill>
                  <a:schemeClr val="dk1"/>
                </a:solidFill>
              </a:rPr>
              <a:t>Helps reduce entry barrier to automation using TestStand for new NI Software users</a:t>
            </a:r>
          </a:p>
          <a:p>
            <a:pPr marL="457200" lvl="0" indent="-298450" algn="just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100" dirty="0">
                <a:solidFill>
                  <a:schemeClr val="dk1"/>
                </a:solidFill>
              </a:rPr>
              <a:t>Generic build to enable use across multiple teams and use cases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6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Soliton’s Iteration Tool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r="15895"/>
          <a:stretch/>
        </p:blipFill>
        <p:spPr>
          <a:xfrm>
            <a:off x="731361" y="1619402"/>
            <a:ext cx="4948650" cy="27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305" y="951602"/>
            <a:ext cx="5786763" cy="40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12" y="951614"/>
            <a:ext cx="6214749" cy="40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312" y="951601"/>
            <a:ext cx="6214748" cy="40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172200" y="1200150"/>
            <a:ext cx="2990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Custom Step Type in TestStand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Allows repeated run of sequences across </a:t>
            </a:r>
          </a:p>
          <a:p>
            <a:pPr marL="914400" lvl="1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Multiple test conditions</a:t>
            </a:r>
          </a:p>
          <a:p>
            <a:pPr marL="914400" lvl="1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Combinations of test conditions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Simple GUI for configuration of iteration parameters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Integrated with the Data Logging Tool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-27075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Soliton Custom Data Log Tool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669567" y="971550"/>
            <a:ext cx="23909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Custom TestStand step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Easily Configurable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Predefined Datalog Format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Database, CSV, ASCII format, etc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13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782" y="1177678"/>
            <a:ext cx="40576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732" y="910978"/>
            <a:ext cx="638175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6">
            <a:alphaModFix/>
          </a:blip>
          <a:srcRect r="23954"/>
          <a:stretch/>
        </p:blipFill>
        <p:spPr>
          <a:xfrm>
            <a:off x="125808" y="919790"/>
            <a:ext cx="6629599" cy="3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808" y="910978"/>
            <a:ext cx="6629599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99" y="1090200"/>
            <a:ext cx="3904799" cy="331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62" y="988762"/>
            <a:ext cx="5547275" cy="35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r="15052"/>
          <a:stretch/>
        </p:blipFill>
        <p:spPr>
          <a:xfrm>
            <a:off x="290900" y="988762"/>
            <a:ext cx="6132025" cy="351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9125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Soliton Instrument Config Tool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422925" y="988775"/>
            <a:ext cx="2551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Custom TestStand step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Allows to choose from a list of available instruments in Depot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GUI based configuration for each step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Allows user to interchange instruments with minimal effort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300"/>
          </a:p>
        </p:txBody>
      </p:sp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9125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Soliton Value Tools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13650" y="974550"/>
            <a:ext cx="8760299" cy="3815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Email Notification</a:t>
            </a:r>
          </a:p>
          <a:p>
            <a:pPr marL="914400" lvl="1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Send email notifications at any point in the Test Sequence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300"/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Custom Report Generation</a:t>
            </a:r>
          </a:p>
          <a:p>
            <a:pPr marL="914400" lvl="1" indent="-3111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300"/>
              <a:t>Generate Report in required format using Microsoft Office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300"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9" y="910975"/>
            <a:ext cx="713922" cy="71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34" y="2117624"/>
            <a:ext cx="468400" cy="4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965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140" y="150545"/>
            <a:ext cx="854934" cy="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308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simple-light</vt:lpstr>
      <vt:lpstr>Soliton Infrastructure Tools on TestStand</vt:lpstr>
      <vt:lpstr>Common Needs Across Teams</vt:lpstr>
      <vt:lpstr>Soliton Infrastructure Tools (LabVIEW &amp; TestStand) </vt:lpstr>
      <vt:lpstr>Soliton’s Iteration Tool</vt:lpstr>
      <vt:lpstr>Soliton Custom Data Log Tool</vt:lpstr>
      <vt:lpstr>Soliton Instrument Config Tool</vt:lpstr>
      <vt:lpstr>Other Soliton Value Tools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Soliton Infrastructure Tools on TestStand</dc:title>
  <dc:creator>Peter Rifken</dc:creator>
  <cp:lastModifiedBy>Peter Rifken</cp:lastModifiedBy>
  <cp:revision>4</cp:revision>
  <dcterms:modified xsi:type="dcterms:W3CDTF">2015-06-17T21:45:10Z</dcterms:modified>
</cp:coreProperties>
</file>