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1DCAD-53AF-4FA2-9FBD-978562765A21}" v="1" dt="2024-06-27T11:26:36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C439FDB9-14DB-B665-50A7-55725323B25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C439FDB9-14DB-B665-50A7-55725323B2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204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0AAADFF3-F904-3756-A78B-C3B4995694B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0AAADFF3-F904-3756-A78B-C3B4995694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0020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6fd16eb2-81e8-4719-b21d-80e48797adae}">
  <we:reference id="WA200003233" version="2.0.0.3" store="en-US" storeType="OMEX"/>
  <we:alternateReferences/>
  <we:properties>
    <we:property name="Microsoft.Office.CampaignId" value="&quot;none&quot;"/>
    <we:property name="reportUrl" value="&quot;/groups/me/reports/a84194e9-a48f-4c46-bd98-c5ac65c5b8c9/aedd812777798b795298?bookmarkGuid=55c09ced-16ac-4635-ac27-a3834a1e63f3&amp;bookmarkUsage=1&amp;ctid=2f55bf32-42d4-44b3-a8c2-930ac8b182b2&amp;fromEntryPoint=export&quot;"/>
    <we:property name="reportState" value="&quot;CONNECTED&quot;"/>
    <we:property name="reportEmbeddedTime" value="&quot;2024-06-27T11:24:14.939Z&quot;"/>
    <we:property name="creatorSessionId" value="&quot;c13f2398-0718-45d0-8a02-05a5d5146353&quot;"/>
    <we:property name="creatorUserId" value="&quot;10030000AC54F749&quot;"/>
    <we:property name="creatorTenantId" value="&quot;2f55bf32-42d4-44b3-a8c2-930ac8b182b2&quot;"/>
    <we:property name="pageDisplayName" value="&quot;Página 1&quot;"/>
    <we:property name="pageName" value="&quot;aedd812777798b795298&quot;"/>
    <we:property name="reportName" value="&quot;Relatório Vendas - Sample PowerBI&quot;"/>
    <we:property name="isVisualContainerHeaderHidden" value="false"/>
    <we:property name="isFiltersActionButtonVisible" value="true"/>
    <we:property name="initialStateBookmark" value="&quot;H4sIAAAAAAAAA+1YzW7bOBB+FYOXXhzD+rPk3Bw3i10kaY06yKUwipE4VlgwokpR2XgDv9C+xr7YDinZjR3HKdLudteIDgY1HA2/mfn4idY946IqJSzewQ2yY/ZbwUUGXOmOx7qsaIwn79+fXYw+nH16N7o4JbMqjVBFxY7vmQGdo7kSVQ3ShiDjx1mXgZQTyO3dHGSFXVairlQBUvyBjTNNGV3jssvwrpRKgw05NWDQhr0ld7qntb1eQCtCZsQtTjEzjRWQ88TzY7qGSRoPI3+YkFvVODhkO11saLf8WBUGREHLWNvAn/NhkGThMAgjP/Ej8CNrnwtpWpd0cXpXasqOcl6UtipjwporTeWSzGWhsWpA37OxkvWNG51u2Keq1hl+wLmbKowwC4o0FwUUmbBFWVJBJlpRudwMDXmdGWe+Vr+PNdKinB33l901jhG/pafJug1ilOcaczDt7ek/grAzBYmN9Ze6aPvTf4x3RpZKFLls+/+1FZdNGqXA8TVoY/mVfqZG2rLTQ0pz1CcLV/m3Qq8o4He3gP/UbJezFUfJ+fMDFrYkaeD/eFbMlnZqEAeh78+jQX8eRlEQxhH3Xun7TQhtPzsTqgJuNdV7AYWBfP/7HN6X8s/lMfgBJEHWT9J5kPBBzAdNqL08/n/IX/df3XdTzG+weOG++1WgBp1dL87xFuVjMOv5x1MrCFegRfNCd8BfmFB7JFkHYxs5vrVHBev2AE87/lIL6HDscDDQhGpTYaNC7S3KvuYccl0u/vqz2lGYZxUvk3VFWxN5w9yd4ve8nhxyZVvGHXaSLX0aFZ9HSer1eQTRYIg+etFg8B0qfshle1WjH6tGlaRDjd7QH3aD9AfVDuwyjnFlg05gM6+4m0ZHyHt2LoikTewrkLUN++YEKpG9IURLx/EnJM25V6+CdghJrgXNbTsoqtXHiaa/Wkk3WvWcTs3SPtnMfqlRLwiz8/iKtWeR9NYoezsw9GxxKZio6H0qoaws8e1nEjJxdOmf4aJ6wSH8XJGIWACXkEr8NIzCjGPiH4VeFNNPFh4Nw5gfRUGSJl4MmRem24fKpvEO3UQUxQqapcJ3ZOwq/UTKm+uQk1bK2LRWxVhtuaKWssuyayG5xsKVZ9vl486t7fe94HyV1aXKSVsepPXNMcInYsxaveCR7w8HCLHvYQYxJGHKbYi9ambwzqTqbvM45a7dAqdqU5WQ4QQK3CF0jscc+TNi577XMbcIoRFElmcesImupXG5/BtlwgaMURQAAA==&quot;"/>
    <we:property name="bookmark" value="&quot;H4sIAAAAAAAAA+1YzW7bRhB+FYGXXGRB/Cd9cxQXLeoWQmX4EgjFkDuUN1jvMsula9XQC+U1+mKdXVKKJcty4KRNK1gHgZwZzn4z8+2nFe89xptawPJXuEHv1PtJMl4CU3rge0NPdsYk8NMiraoqz3O/CLKkqjLyqtpwJRvv9N4zoBdornjTgrCZyPh+PvRAiCks7F0FosGhV6NulATB/8QumFxGt7gaenhXC6XBppwZMGjT3lI43RMEfxTSilAafoszLE1nBWQs84OUPnlWpHkc5BZY0wU4ZHtDbGq3/ERJA1zSMtaWBBXLw6yM8jCKgyyIIYitveLC9CHF8vyu1lQd1bysbXMmhHWhNHVNeK4KjU0H+t6bKNHeuKvzLftMtbrE37ByLmm4WVKmikuQJbdNWVFDplpRu5yHLllbGme+Vn9MNNKizDsdr4YbHGfslp4m6y6Is8VC4wJMf3v+jyAczEBgZ/2hlf18xo/xzsnScLkQ/fw/j+KyK6PmOLkGbSy/ig80SNt2ekhphvrt0nX+HddrCgTDHeDftdrVfM1RCv7wgIU9STr4354V85V1JWkYBUEVJ+MqiuMwSmPmv9L3ixDaeQ6m1AXcGar/AgoDxf73OXyo5O/LYwhCyMJynBVVmLEkZUmX6iCP/x/yN/xX990MFzcoX7jvfuSoQZfXywu8RfEYzMb/2LWGcAWadz/oDvgLC+pPJptk3laN7+xRwYY9wNNff2w5DBgOGBjoUvWleGdSHWzKoeEcc19++etTs6cxzypeKdqGtiayjrl7xe95PTnmzvaMO+4ie/p0Kl7FWeGPWQxxkmOAfpwkX6Hix9y2VzX6tmrUCDrU6C398W6Q/qDaC7uMY1zdoePY+RVzbnSEvPcuOJG0y30ForVp37yFhpdvCNHKcfwJSXPhzaugHUORG0Fz2w5ks3450c1XK+Gu1jOnU7OwT3bejy3qJWF2EZ+xjiyS0QblaA+GkW0uJeMN/Z4KqBtLfPuahEwMXfk/47J5wSH8QpGIWACXUAj8PY+jkmEWnER+nNJXGZ3kUcpO4jArMj+F0o+K3UNlN3iHbsqlXEOzVPiKil2nnyh5ex0K0koZW9a6GestJ1shhl55zQXTKF17dkPe793awdgPL9ZVXaoFacuDsr44R/REjnmvFywOgjxBSAMfS0ghiwpmUxxUM4N3plB328cp99kvcKo1TQ0lTkHiHqFzPGbInhE7975uI3Wr1d/OEUz3KBQAAA==&quot;"/>
    <we:property name="datasetId" value="&quot;b5781f7d-679b-486d-adfe-26c7c2f0ea8f&quot;"/>
    <we:property name="embedUrl" value="&quot;/reportEmbed?reportId=a84194e9-a48f-4c46-bd98-c5ac65c5b8c9&amp;config=eyJjbHVzdGVyVXJsIjoiaHR0cHM6Ly9XQUJJLVVTLU5PUlRILUNFTlRSQUwtQy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98D3E26-5ED1-499B-9D03-22D2B7DFE1F2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ED1A66ED-A5C1-4B16-A1DC-18F41265283E&quot;"/>
    <we:property name="reportUrl" value="&quot;/groups/me/reports/a84194e9-a48f-4c46-bd98-c5ac65c5b8c9/2ae08f9eb3baa7bc74b2?bookmarkGuid=a10127f9-f862-4cf5-b2a3-8dea89127e40&amp;bookmarkUsage=1&amp;ctid=2f55bf32-42d4-44b3-a8c2-930ac8b182b2&amp;fromEntryPoint=export&quot;"/>
    <we:property name="reportName" value="&quot;Relatório Vendas - Sample PowerBI&quot;"/>
    <we:property name="reportState" value="&quot;CONNECTED&quot;"/>
    <we:property name="embedUrl" value="&quot;/reportEmbed?reportId=a84194e9-a48f-4c46-bd98-c5ac65c5b8c9&amp;config=eyJjbHVzdGVyVXJsIjoiaHR0cHM6Ly9XQUJJLVVTLU5PUlRILUNFTlRSQUwtQy1QUklNQVJZLXJlZGlyZWN0LmFuYWx5c2lzLndpbmRvd3MubmV0IiwiZW1iZWRGZWF0dXJlcyI6eyJ1c2FnZU1ldHJpY3NWTmV4dCI6dHJ1ZX19&amp;disableSensitivityBanner=true&quot;"/>
    <we:property name="pageName" value="&quot;2ae08f9eb3baa7bc74b2&quot;"/>
    <we:property name="pageDisplayName" value="&quot;Página 2&quot;"/>
    <we:property name="datasetId" value="&quot;b5781f7d-679b-486d-adfe-26c7c2f0ea8f&quot;"/>
    <we:property name="backgroundColor" value="&quot;#FFFFFF&quot;"/>
    <we:property name="bookmark" value="&quot;H4sIAAAAAAAAA+VX207cMBD9lZWfV1Uumwu80YWqlWiFui0vFQ9je7IYGTt1nO1uET/U3+iPdZwECuVSipBYtnmJPTPxnDM+vuSMSdXUGlYf4BTZNntnpBIgrRvFbMxMb8xjFACTSqZYyCyWIp9U5LW1V9Y0bPuMeXBz9IeqaUGHkcj45WjMQOsDmIdeBbrBMavRNdaAVt+xDyaXdy2ejxkua20dhCFnHjyGYRcUTn2CEL9KKSMIrxY4Q+F7awIYldUW8pQDFFwUE55QWNMHdMhuDQlDd+mn1nhQhtIEW1QSwSyBUuZxIlAkoiqCvVLaDyF8tbesHbEjzqs6FGdHLsAIlKyj4LDpEZ+xnfnc4Rz80N275pxa3Z7eYp/Z1gn8iFXnMl75FeWolKEcKpTrnEp14CwVsvOMZqCxt75pzVCXKHSP7bepQyqkDIYjsjTKzPVQ998l+NTTEOACBctPqHiBKn1gnUT3etWx3VXuouzJ+A/Qz8qUqJFJFGmSlzkvyjxJiwi2knKy5lP32SjfjGZWy/9h+u5j208h5FxOskJUEXDJZZ7KON6gKRxfYp6SaW4d7bP6BuynQja1rfFuxR4hpVrh9Bicf8Fyujgp6IOTK2fBUPiewtNXmlRMrmgLItqByjjL4jROch4VfM1l/NBD5MVIWHQQ1l/Fd59pz6lgIap4iwtJF6aUZ7mY8HLdFUzNSvl/UfCdeN8qdODE8WofF6hvQrv033RdADoEp/qLbEfjkfSGG/nlYOwa491wRQ5hV/AM7a+tgpHEkQQP/VADFbZj7C3L6WHLepPr8v7nj+aJ95m/L99NLuggtM0mOaim3zTjKK7SbJKleZxLzAq6ynZ47tWPx6XndnldO91z1cJOkf6uQ8O2vqlB4AEY7DRU9xQUdnG0YMHIoN2u7cJ7X9Ge3ac+BN2GrN2/OOvSBOznvwA2h/5YBBAAAA==&quot;"/>
    <we:property name="initialStateBookmark" value="&quot;H4sIAAAAAAAAA+VX204bMRD9lcjPUbWX7G7CWwhUrbiKtLxUqBrbs8Fosbdeb0qK+KH+Rn+s492FQrkWIRHSvMSeGXvOGR9f9pxJVZUFLHbhFNka+6ilEiCN7YWsz3RrXN/b29oZH2x93R3vbJLZlE4ZXbG1c+bAztAdqqqGwk9Bxi9HfQZFsQ8z38uhqLDPSrSV0VCoH9gGk8vZGi/6DM/KwljwU04dOPTTzimc+pQ7fBdTRhBOzXGKwrXWCDAY5iPkMQfIuMgGPKKwqg1okN0Z4qdu0k+MdqA0pfG2YBhjlkQwlGkYCRSRyDNvz1XhuhC+2DwrLbEjzovSV2Us56AFStZQsFi1iM/ZeDazOAPXdTdvOCemqE/vsE9NbQUeYN64tFNuQTlypSmH8uW6oFLtW0OFbDy9KRTYWt/XuqtL4LvH5vvEIhVSesMRWSqlZ0VX9z8l+NTSEGA9BcNPqHieKg0wVqJdXzRsN5S9LHvU/wv0qzIlamQSWRylw5RnwzSKswBG0XCw5Ev3WStX9aamkP/D8j3Etl1CSLkcJJnIA+CSyzSWYbhCS9i/wjwh08xYOmCLW7BfCtnE1NrZBXuGlEqFk2Ow7g3L6fKmoAEn1+6CrvAthZevNKmYXMEIAjqBhmGShHEYpTzI+JLL+KmXyJuRsGggLL+K77/TXlPBQuThiAtJD6aYJ6kY8OGyK5iauXL/ouB78X5QaMGK48U2zrG4De3Kf9t1CegQrGofsg2NZ9LrnuJXk7EbjDf8E9mHXcPTtb/VCnoSexIctFN1VNhYmzu209O29SrXZefXz+qFz5nHt+8qF7QT2mqT7FTTHpphEOZxMkjiNEwlJhk9ZRs8D+rH4Znj5uymdprfdQs7Rfq69g1Tu6oEgfugsdFQ2VJQ2MTRhgUtvXabtvX/24rO7Db1IRS1z9p8i7MmCaFRvMBHBvgvdNbA8lwvfgNFPt6ILRAAAA==&quot;"/>
    <we:property name="isFiltersActionButtonVisible" value="true"/>
    <we:property name="isVisualContainerHeaderHidden" value="false"/>
    <we:property name="reportEmbeddedTime" value="&quot;2024-06-27T11:25:14.515Z&quot;"/>
    <we:property name="creatorTenantId" value="&quot;2f55bf32-42d4-44b3-a8c2-930ac8b182b2&quot;"/>
    <we:property name="creatorUserId" value="&quot;10030000AC54F749&quot;"/>
    <we:property name="creatorSessionId" value="&quot;487ff72e-7331-4849-95db-27737a5b2679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765BD33-1DDB-408B-974B-7CD80BB2D944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ED1A66ED-A5C1-4B16-A1DC-18F41265283E&quot;"/>
    <we:property name="reportUrl" value="&quot;/groups/me/reports/a84194e9-a48f-4c46-bd98-c5ac65c5b8c9/6426600ccafc086d91ab?bookmarkGuid=cda82fb5-b7ca-45ba-acf6-ed0a8b26a29c&amp;bookmarkUsage=1&amp;ctid=2f55bf32-42d4-44b3-a8c2-930ac8b182b2&amp;fromEntryPoint=export&quot;"/>
    <we:property name="reportName" value="&quot;Relatório Vendas - Sample PowerBI&quot;"/>
    <we:property name="reportState" value="&quot;CONNECTED&quot;"/>
    <we:property name="embedUrl" value="&quot;/reportEmbed?reportId=a84194e9-a48f-4c46-bd98-c5ac65c5b8c9&amp;config=eyJjbHVzdGVyVXJsIjoiaHR0cHM6Ly9XQUJJLVVTLU5PUlRILUNFTlRSQUwtQy1QUklNQVJZLXJlZGlyZWN0LmFuYWx5c2lzLndpbmRvd3MubmV0IiwiZW1iZWRGZWF0dXJlcyI6eyJ1c2FnZU1ldHJpY3NWTmV4dCI6dHJ1ZX19&amp;disableSensitivityBanner=true&quot;"/>
    <we:property name="pageName" value="&quot;6426600ccafc086d91ab&quot;"/>
    <we:property name="pageDisplayName" value="&quot;Página 3&quot;"/>
    <we:property name="datasetId" value="&quot;b5781f7d-679b-486d-adfe-26c7c2f0ea8f&quot;"/>
    <we:property name="backgroundColor" value="&quot;#FFFFFF&quot;"/>
    <we:property name="bookmark" value="&quot;H4sIAAAAAAAAA+1WXW/TMBT9K5WfI+QkbZrsbYQiISE0UdgL6sOtfZN5cu3IcUZL1f/OtdOtbJoYDzA+xFPt4+t7Ts49VbJnUvWdht072CA7Y2+MVAKkdZOUJcyM4ExUWcl52hQp5ByxkoLTqe28sqZnZ3vmwbXoL1U/gA6dCPy0ShhofQFt2DWge0xYh663BrT6gmMxHXk34CFhuO20dRBaLj14DG1vqJz2JCF9kRMjCK9ucInCj2gxzYqCcyGgEbwsZJXCmsr6sSAqe7QktI70tTUelCGagJW5hKaAIodsBlmWCkybgPfKtPoo+HT3w64L5njc+rXdBj/W10QcOh0O9EBNNZuX+Wyer/lsnmHBqykPtxul/ZFwvVtsO0dekYNjt5qevLWOZqBZ9MRhP1qwZ7XVwyauFvfwpR2cwPcYtS6MV35HnRplwAgVLA5qLpwl8+NJbQfj3S7CV/Zz7ZBIJTvjh+ROx7m8oduEPhRx3rYOW/DH7eKXKJwsQeOIvh7Mcdr8z9X70SjfT5ZWy6c1rwj5bqA20N0P023uifD6m2Qfo7KL8fn52VjFEFeNnIW/vSjKvMxBTnMo/4f4hxTSslH+XwtEyWWTF2UF6XSOTZaXvJBPBuLvGETyrAFeYrtB4x8J8JOB6BTWV+D8w1RYJ9G9HOf/Srnb12SWPJD6W10/rJ4zvieXQ3xjgk+WsQ3SZ0tY2MH3HQi8AIORvxtbKIx1lAAwEuVx7cLvW0V5H4dzCXoIc4kfOSzSRLav6kWAvV0JAAA=&quot;"/>
    <we:property name="initialStateBookmark" value="&quot;H4sIAAAAAAAAA+1W32/aMBD+Vyq/bJOiKhAIoW+UMgm1tFXp+jKh6YgvwZXjRI7DYIj/fWeHlLbq1j2s3ToNCSm+3I/vvvvseMO4KAsJ63PIkB2xseIiBp7rgxbzmKqNxxcXp5PB1emX88FkROa8MCJXJTvaMAM6RXMjygqkTUHGzzOPgZSXkNpVArJEjxWoy1yBFN+wdqZXRle49RiuCplrsCmnBgzatEtypzXVbh0GVBFiI5Y4xdjU1rDTDkPfj2NIYj8Keb8Fc3IraweH7EkXm9qVH+bKgFBUxtqigEMSQhhAuwvtdivGVmLtpVCp3AHex16vC8uKwZWZ5yvLx/yWCttM2y01lPS7vSjo9oK53+21MfT7Hd9GJ0KaXcH5erQqNHFFDNbZhtR5mmsiXzLHicaypmDDhrmsMvc0emCf5pWO8Qod1pEywqwpUyIUqFhYii2aS50T+e7NMK+U0WtnXuRfhxqpKGdH/ta7wzHgS4om62MQgzTVmILZLUcvgvBgChJr68dK7abt/714PylhyoNpLvnzmGdk+amgMigeiqnRPRW8vafsnVTWTj6/XxszJ+J+wrtJ2II4jIIoAN4JIPov4l9CSI+JMP+aICKfJ0EY9aHV6WHSDiI/5M8K4m0MwntVAU8xzVCZJwT8rCAKgcMFaPNYFbnmqI/r+Z8I3Xwm294jqH+U9e3sNeW7Z3nmiBbpQtLfuM86yoYiqsjBwIR2mtNyk+6wibceZUxpx7wmKStAi7KhrFmdCmVH6LEzTMxLqeWqaeBM0Jar9XEDsrLSeDcZn9g72uj6HflatikgQwO2PeqCTavs/b3+6il9YDM7lnoP74FO7uI29zZB+VID8lgM8QK562VsMKsrCY42jcDyDU/BY0v7bicwugeyO5fd0epO1/12pqHRldo+5JUpC4jxEhQ6BooakCPEDQYUR94M6QeQ3AWcuSJ0loi5xGcC7LW8kRD9vgO45nDkIgwAAA==&quot;"/>
    <we:property name="isFiltersActionButtonVisible" value="true"/>
    <we:property name="isVisualContainerHeaderHidden" value="false"/>
    <we:property name="reportEmbeddedTime" value="&quot;2024-06-27T11:25:44.639Z&quot;"/>
    <we:property name="creatorTenantId" value="&quot;2f55bf32-42d4-44b3-a8c2-930ac8b182b2&quot;"/>
    <we:property name="creatorUserId" value="&quot;10030000AC54F749&quot;"/>
    <we:property name="creatorSessionId" value="&quot;f05b6dd6-db40-4bdf-af0e-aadda0595275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Manso, Priscilla Hirosse</cp:lastModifiedBy>
  <cp:revision>3</cp:revision>
  <dcterms:created xsi:type="dcterms:W3CDTF">2018-06-07T21:39:02Z</dcterms:created>
  <dcterms:modified xsi:type="dcterms:W3CDTF">2024-06-27T11:26:45Z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Classification: Internal</vt:lpwstr>
  </property>
  <property fmtid="{D5CDD505-2E9C-101B-9397-08002B2CF9AE}" pid="12" name="MSIP_Label_26293abe-9cdf-4eda-bafa-ea0855bbbb38_Enabled">
    <vt:lpwstr>true</vt:lpwstr>
  </property>
  <property fmtid="{D5CDD505-2E9C-101B-9397-08002B2CF9AE}" pid="13" name="MSIP_Label_26293abe-9cdf-4eda-bafa-ea0855bbbb38_SetDate">
    <vt:lpwstr>2024-06-27T11:24:18Z</vt:lpwstr>
  </property>
  <property fmtid="{D5CDD505-2E9C-101B-9397-08002B2CF9AE}" pid="14" name="MSIP_Label_26293abe-9cdf-4eda-bafa-ea0855bbbb38_Method">
    <vt:lpwstr>Privileged</vt:lpwstr>
  </property>
  <property fmtid="{D5CDD505-2E9C-101B-9397-08002B2CF9AE}" pid="15" name="MSIP_Label_26293abe-9cdf-4eda-bafa-ea0855bbbb38_Name">
    <vt:lpwstr>Classification Public</vt:lpwstr>
  </property>
  <property fmtid="{D5CDD505-2E9C-101B-9397-08002B2CF9AE}" pid="16" name="MSIP_Label_26293abe-9cdf-4eda-bafa-ea0855bbbb38_SiteId">
    <vt:lpwstr>2f55bf32-42d4-44b3-a8c2-930ac8b182b2</vt:lpwstr>
  </property>
  <property fmtid="{D5CDD505-2E9C-101B-9397-08002B2CF9AE}" pid="17" name="MSIP_Label_26293abe-9cdf-4eda-bafa-ea0855bbbb38_ActionId">
    <vt:lpwstr>a31d1384-5c86-4ad4-8110-7a64857425d9</vt:lpwstr>
  </property>
  <property fmtid="{D5CDD505-2E9C-101B-9397-08002B2CF9AE}" pid="18" name="MSIP_Label_26293abe-9cdf-4eda-bafa-ea0855bbbb38_ContentBits">
    <vt:lpwstr>0</vt:lpwstr>
  </property>
</Properties>
</file>