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56a8a6a-b657-4bdb-846e-47268b437f2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2ea4211-3ab9-4adb-86e4-a7c3a2bc7878/ReportSection?bookmarkGuid=43403120-cb12-4d72-84e1-86ccc37aa03a&amp;bookmarkUsage=1&amp;ctid=2f55bf32-42d4-44b3-a8c2-930ac8b182b2&amp;fromEntryPoint=export&amp;pbi_source=storytelling_addin&quot;"/>
    <we:property name="reportState" value="&quot;CONNECTED&quot;"/>
    <we:property name="reportEmbeddedTime" value="&quot;2024-07-02T18:40:38.494Z&quot;"/>
    <we:property name="creatorSessionId" value="&quot;4ab8425d-5d38-43e7-85ca-9277eaad3e89&quot;"/>
    <we:property name="creatorUserId" value="&quot;10030000AC54F749&quot;"/>
    <we:property name="creatorTenantId" value="&quot;2f55bf32-42d4-44b3-a8c2-930ac8b182b2&quot;"/>
    <we:property name="pageDisplayName" value="&quot;Página 1&quot;"/>
    <we:property name="pageName" value="&quot;ReportSection&quot;"/>
    <we:property name="reportName" value="&quot;Relatório Criativo - Priscilla Manso&quot;"/>
    <we:property name="isVisualContainerHeaderHidden" value="false"/>
    <we:property name="isFiltersActionButtonVisible" value="true"/>
    <we:property name="initialStateBookmark" value="&quot;H4sIAAAAAAAAA+1a227cRhL9FYEvfpks+n7xmyXbycJxbFiJ8xAYQXV39YgBh5wlOY6UwD+0v7E/liI5Y0vySKOMFdtrCxAgskhW1+k6denp/rNIZbes4OwHWGBxv/h3ncoIqWkPTDEr6kl4+OzZk6cPXjz59YcHTx+RuFn2ZVN3xf0/ix7aOfYvy24F1aCChL+8mhVQVc9hPtxlqDqcFUtsu6aGqvwDp5fpUd+u8M2swNNl1bQwqDzuocdB7Wt6ne5pbP4vSSNC7MvXeIyxn6QvcNm0/eZ+VnTT1WjSxWeDsnHAo6buoaxJ8SCzxnlQOisrBXfB6ujFIO/Kel6tTXz37Y9ny2EeuhOg/4Q//EbaBz1v3hAA5XgCgRqR2ywhyCTjvrqi50ySTaBRRG8ldwz31cVTSha9zsgNS04HFXZjLBfkt/d1eQnaC5kypgzeI4DbG6PQHI0Ar0EzyD5rz91OXT2e9qE53aLNOxWC0gKs9sxxzILta5kBx10OEoz2HqS3IeW9UTqhnDTZOx+ZcYTS7s8Kq4VhgkXHg5NZOJd3z9gVugid0M6JpIKUESBmyffGyJ0JSbgQM/cm0tw5ta8u1CEyJlElR5RwIgezm61XssJ6lwxPmfmIkkmRI+5tWRKWETbJMSVjfQoC7d66EoAVQiuHRhmaNoC92Sqy88pDIHKlmKMHg3szjAjmXAKtKWmoFAM5YTfDrsgVNiFFpBCBwDkZfTBKD9/msurX6TecPTpdtlQrqIJMuo4o88+blopPVYw1ocWuWyfw70psoY0nZ9/jaxzNeLT9+fuPnrcNlZ7+7CW05VRimlUb8f0XJ/kLHOP9Ud2XPWkjk2uoYzmUqwHZuki+VUaWbgYg8cOheA2vnbNnff2fVQkHCQ8S9DCpWkMpnv7vv5PgpPn9qEVSkYr77M3s7cQ8SK/JBJJenpUH83mLc9hUuYtwjppqtdgivxHMc5gOjqHCSfp4Va9LKnvf3lckuZYrQO8enUDbX+TLprTTkL+dq+FrNpyNDPkK3P9qSvMUfNIp5cArkIIyBJc7A+cL4UeENl2mRtMmbA8nEjws201HJ2aXjP6kSAffEYtzZk5aExWaaKRxiafP3HU/1WXfHRw3Vfoa3Hcd2smFUiqvmMCkg4nRUDcpzWfuwodlF5tV3X8VAXgN2LUDDeicmPFI/TFIa0POdw78P3IgukhdKLXrWUYHnFaHOnzmDjx69u3x1+C77TgntyWfY0YLQjEQxklKpF9K2zK70frktqyiy7SK/ZblwG4CVauOJhvTIbRb2+zPik1X91I3WQ/c/nRP7beOPERurMjaR5u5Qr17bQ6jkYervh/XA5eWwppnZaPIxjBanNNq3eDuZfX1KgWVtaSFNSpYrpzi3O/+hfB6lZAs81Iar7JzxtCl2928foyAOMb5AuttAfHFrY9TU6/6u8j9u7yYIlcImVkESbE2/OznNTPurgLdasDdVaCPwGNvpBYiZ6E1KhaSVx9cgXzO2csALCCoBCll/aHlIqoQWczeBCasNVwJx+6ibZ+melgNEaX2iLa+RVzA8kY/pn7bNqvlrfL2neHr/JusVM56TQkYHVqf0+6F26ed4S+ugbgpG/6RRHaeELPNkYLh20WTBuNOypSwLqaMpFhGbWDYUDYgpOdq97bV1Rt9EEmVc8rzBEF4Jv0HbLMKFRANQ2OpU9c6id2J7WPQ+O3Wwt/kRFeVEdsLQIsFtvOxAsyxxnb4iLAsp7FK7N7hvXj1cnMig+r147ZZjJ+tN0QyjbANxayY7GBDVf35hJqDNenqVPZvp2ixhLbsLt89KWvCKIedktzfeC432ztk0lVT+KKcn4wKvy/7CT+Bg2o1NuH0Ul8u8J5gXH3DxTdM/MjY/fHv3sDeKeENcIatnC1Th3V6uD7DgiNRbjgOvzjObB0412q5d4j974j1O8uubLL45Sbrlpl5Zds02trdaq5ZDzk6Ynb5cM9Y68aRtZFGQIIYpbER0CnnB3nZfTclo+lo0qRlW3w0q75bQsTnUOM2T58uoU6YdjhpHKTYmFqGapdXh1NR56j2FyiRlnWhJQAA&quot;"/>
    <we:property name="bookmark" value="&quot;H4sIAAAAAAAAA+1a23LURhD9FZdeeFlSc7/whs0tFZJQmJCHFA89Mz1rUbvSRtKCHco/lN/Ij6UlrfGFtdcsDhBweassjaSePtOnbxq9K1LZLmZw9AvMsbhX/FilMkKqmx1TTIpqHIzG+BC1jVkLG8DSn6ar9aIr66ot7r0rOmim2L0s2yXMekk0+MerSQGz2TOY9mcZZi1OigU2bV3BrPwLx5vpUtcs8XhS4OFiVjfQi9zvoMNe7Bu6nc5JBf6DpBkhduUb3MfYjaPPcVE33cn5pGjHo0Gl89d6YcOEe3XVQVmR4H7MGudB6aysFNwFq6MX/XhbVtPZSsXTZ18cLfrlaA+A/hP+8Jqk93KOjwmAcjyBQI3IbZYQZJJxW1nRcyZJJ9AooreSO4bbyuIpJYteZ+SGJaeDCpsxlnOy24eyvATthUwZUwbvEcBtjVFojkaA16AZZJ+1526jrA4Pu1AfrpHmnQpBaQFWe+Y4ZsG21cyA4y4HCUZ7D9LbkPLWKJ1QTprsnY/MOEJpt2eF1cIwwaLjwcksnMubV+wSWYROaOdEUkHKCBCz5Ftj5M6EJFyImXsTae2c2lYW6hAZk6iSI0o4kYPZzNZLWWG9S4anzHxEyaTIEbfWLAnLCJvkmJKxPgWBdmtZCcAKoZVDowwtG8DWbBXZeeUhELlSzNGDwa0ZRgRzLoHWFDRUioGMsJlhl8QKm5A8UohA4JyMPhil+2dzOetW4TccPTxcNJQrKIOMsvYo8k/rhnLQrBhyQoNtuwrgT0psoIkHR0/xDQ5qPFx//cNLz5qaUk939BKackwx9bKJ+OGN4/hzHPz9YdWVHUkjlSuoYtmnqx7ZKle+F0aankxAww/65NXfdkaf1fGfyxJ2Eu4k6GAUtYJS/PzP3+PAQf12r0ESkYp77HjyfmHupzekAo1eXJX702mDUzjJcufh7NWz5XzN+LVgnsG0sw8zHEcfLatVSmUf6vuKRq7kCtC9ewfQdOf5cpLaacrXZ3L4ig1HA0O+A/O/GsM8OZ90SjnwCqSgCMHlRsf5RvgRoUkXqVE3CZvdkQQPyuakohOTC0p/UaS97YjFOTMnrYkKTTTSuMTTV26636qya3f261n6Hsx3FdrRhFIqr5jApIOJ0VA1Kc1XbsIHZRvrZdV9Fw54BdiVAQ3onJjxSPUxSGtDzrcG/B8ZEF2kKpTK9SyjA07doQ5fuQH3fn28/z3Ybj3O0WzJ55jRglAMhHGSAum3UrZMrtWf3JRWdJiWsVvTDmwm0GzZ0mJj2oVmbZn9VbHp8lrqOv3AzS/3WH7ryEPkxoqsfbSZK9Sbe3MYlNxddt3QD1xohTXPykaRjWHUnFO3bnBzW321SEFpLWlhjQqWK6c495vfEF4tEpJlXkrjVXbOGDp0m4vXz+EQ+zidY7XOIb65/jjV1bK79dyP5cXouULIzCJI8rX+tZ/XzLjbDHSjDnebgT4Dj72RWoichdaoWEhefXIG8jlnLwOwgKASpJT1p6aLqEJkMXsTmLDWcCUcu/W2bYrqvhsiSm3hbV2DOIfFtV6mPm7q5eJGeXuq+Cr+JiuVs15TAEaH1ue0uXH7siv8zRUQ12XDfxLIzhJicvJlQf/svE69cgdlSlgVY0RSLKM20G8oGxDSc7V52+ryjT6IJMo55XmCIDyT/hO2WYUKiIahsVSpa53E5sD2OWj8fmvhIznRzsqIzTmgxRyb6ZABplhh0z9EWBbjXCW2p3jPH708+SKD8vWjpp4Pj602RDLNsA7FpBj1YH1W/f2AioMV6apUdu+XaL6Apmwvnv1UVoRR9jslubv2Wp5s75BKly3h83J6MAh8WnYjfgIHs+VQhNNNXTnHO4JxdZeLu0y8YOze8LvTs3cMeD2cfitnzdJhlR6svmHBgSjXnIefn2eycpwrpdzZxe4tYnWq2aVFFr9YZN0wMy8tmwZd2xuNNaspB0NMLn7cM+S6YWZtpBGQIEZpbAR0yvl+vGyfjMFo/DRplLLOP+pl1y4g4jOocJ2lDxdQJUwbjDRMcoY6/wLvmPupeCUAAA==&quot;"/>
    <we:property name="datasetId" value="&quot;4038bff8-fd86-40cf-8f3a-51bda41ad188&quot;"/>
    <we:property name="embedUrl" value="&quot;/reportEmbed?reportId=32ea4211-3ab9-4adb-86e4-a7c3a2bc7878&amp;config=eyJjbHVzdGVyVXJsIjoiaHR0cHM6Ly9XQUJJLVVTLU5PUlRILUNFTlRSQUwtQy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Manso, Priscilla Hirosse</cp:lastModifiedBy>
  <cp:revision>3</cp:revision>
  <dcterms:created xsi:type="dcterms:W3CDTF">2018-06-07T21:39:02Z</dcterms:created>
  <dcterms:modified xsi:type="dcterms:W3CDTF">2024-07-02T18:41:36Z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Classification: Internal</vt:lpwstr>
  </property>
  <property fmtid="{D5CDD505-2E9C-101B-9397-08002B2CF9AE}" pid="12" name="MSIP_Label_26293abe-9cdf-4eda-bafa-ea0855bbbb38_Enabled">
    <vt:lpwstr>true</vt:lpwstr>
  </property>
  <property fmtid="{D5CDD505-2E9C-101B-9397-08002B2CF9AE}" pid="13" name="MSIP_Label_26293abe-9cdf-4eda-bafa-ea0855bbbb38_SetDate">
    <vt:lpwstr>2024-07-02T18:40:51Z</vt:lpwstr>
  </property>
  <property fmtid="{D5CDD505-2E9C-101B-9397-08002B2CF9AE}" pid="14" name="MSIP_Label_26293abe-9cdf-4eda-bafa-ea0855bbbb38_Method">
    <vt:lpwstr>Privileged</vt:lpwstr>
  </property>
  <property fmtid="{D5CDD505-2E9C-101B-9397-08002B2CF9AE}" pid="15" name="MSIP_Label_26293abe-9cdf-4eda-bafa-ea0855bbbb38_Name">
    <vt:lpwstr>Classification Public</vt:lpwstr>
  </property>
  <property fmtid="{D5CDD505-2E9C-101B-9397-08002B2CF9AE}" pid="16" name="MSIP_Label_26293abe-9cdf-4eda-bafa-ea0855bbbb38_SiteId">
    <vt:lpwstr>2f55bf32-42d4-44b3-a8c2-930ac8b182b2</vt:lpwstr>
  </property>
  <property fmtid="{D5CDD505-2E9C-101B-9397-08002B2CF9AE}" pid="17" name="MSIP_Label_26293abe-9cdf-4eda-bafa-ea0855bbbb38_ActionId">
    <vt:lpwstr>031510c6-d0f6-40f5-a94e-d48472800882</vt:lpwstr>
  </property>
  <property fmtid="{D5CDD505-2E9C-101B-9397-08002B2CF9AE}" pid="18" name="MSIP_Label_26293abe-9cdf-4eda-bafa-ea0855bbbb38_ContentBits">
    <vt:lpwstr>0</vt:lpwstr>
  </property>
</Properties>
</file>